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4" r:id="rId12"/>
  </p:sldIdLst>
  <p:sldSz cx="9144000" cy="6858000" type="screen4x3"/>
  <p:notesSz cx="6797675" cy="9926638"/>
  <p:defaultTextStyle>
    <a:defPPr>
      <a:defRPr lang="en-US"/>
    </a:defPPr>
    <a:lvl1pPr algn="l" rtl="0" fontAlgn="base">
      <a:spcBef>
        <a:spcPct val="0"/>
      </a:spcBef>
      <a:spcAft>
        <a:spcPct val="0"/>
      </a:spcAft>
      <a:defRPr sz="32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2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2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2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200" kern="1200">
        <a:solidFill>
          <a:schemeClr val="tx1"/>
        </a:solidFill>
        <a:latin typeface="Times New Roman" panose="02020603050405020304" pitchFamily="18" charset="0"/>
        <a:ea typeface="+mn-ea"/>
        <a:cs typeface="+mn-cs"/>
      </a:defRPr>
    </a:lvl5pPr>
    <a:lvl6pPr marL="2286000" algn="l" defTabSz="914400" rtl="0" eaLnBrk="1" latinLnBrk="0" hangingPunct="1">
      <a:defRPr sz="3200" kern="1200">
        <a:solidFill>
          <a:schemeClr val="tx1"/>
        </a:solidFill>
        <a:latin typeface="Times New Roman" panose="02020603050405020304" pitchFamily="18" charset="0"/>
        <a:ea typeface="+mn-ea"/>
        <a:cs typeface="+mn-cs"/>
      </a:defRPr>
    </a:lvl6pPr>
    <a:lvl7pPr marL="2743200" algn="l" defTabSz="914400" rtl="0" eaLnBrk="1" latinLnBrk="0" hangingPunct="1">
      <a:defRPr sz="3200" kern="1200">
        <a:solidFill>
          <a:schemeClr val="tx1"/>
        </a:solidFill>
        <a:latin typeface="Times New Roman" panose="02020603050405020304" pitchFamily="18" charset="0"/>
        <a:ea typeface="+mn-ea"/>
        <a:cs typeface="+mn-cs"/>
      </a:defRPr>
    </a:lvl7pPr>
    <a:lvl8pPr marL="3200400" algn="l" defTabSz="914400" rtl="0" eaLnBrk="1" latinLnBrk="0" hangingPunct="1">
      <a:defRPr sz="3200" kern="1200">
        <a:solidFill>
          <a:schemeClr val="tx1"/>
        </a:solidFill>
        <a:latin typeface="Times New Roman" panose="02020603050405020304" pitchFamily="18" charset="0"/>
        <a:ea typeface="+mn-ea"/>
        <a:cs typeface="+mn-cs"/>
      </a:defRPr>
    </a:lvl8pPr>
    <a:lvl9pPr marL="3657600" algn="l" defTabSz="914400" rtl="0" eaLnBrk="1" latinLnBrk="0" hangingPunct="1">
      <a:defRPr sz="3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99" d="100"/>
          <a:sy n="99" d="100"/>
        </p:scale>
        <p:origin x="15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A900029-2BA7-C773-142B-F4319E493613}"/>
              </a:ext>
            </a:extLst>
          </p:cNvPr>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a:extLst>
              <a:ext uri="{FF2B5EF4-FFF2-40B4-BE49-F238E27FC236}">
                <a16:creationId xmlns:a16="http://schemas.microsoft.com/office/drawing/2014/main" id="{0421DB8E-D935-DB58-EFE3-0BD9BDCF5380}"/>
              </a:ext>
            </a:extLst>
          </p:cNvPr>
          <p:cNvSpPr>
            <a:spLocks noGrp="1" noChangeArrowheads="1"/>
          </p:cNvSpPr>
          <p:nvPr>
            <p:ph type="dt" idx="1"/>
          </p:nvPr>
        </p:nvSpPr>
        <p:spPr bwMode="auto">
          <a:xfrm>
            <a:off x="3852016"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124" name="Rectangle 4">
            <a:extLst>
              <a:ext uri="{FF2B5EF4-FFF2-40B4-BE49-F238E27FC236}">
                <a16:creationId xmlns:a16="http://schemas.microsoft.com/office/drawing/2014/main" id="{69C6BB49-FD6D-1A29-CB7B-88ED8AD8817A}"/>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4069F1CD-4368-5D35-5625-F10FA26CFD0F}"/>
              </a:ext>
            </a:extLst>
          </p:cNvPr>
          <p:cNvSpPr>
            <a:spLocks noGrp="1" noChangeArrowheads="1"/>
          </p:cNvSpPr>
          <p:nvPr>
            <p:ph type="body" sz="quarter" idx="3"/>
          </p:nvPr>
        </p:nvSpPr>
        <p:spPr bwMode="auto">
          <a:xfrm>
            <a:off x="906357" y="4715153"/>
            <a:ext cx="4984962"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a:extLst>
              <a:ext uri="{FF2B5EF4-FFF2-40B4-BE49-F238E27FC236}">
                <a16:creationId xmlns:a16="http://schemas.microsoft.com/office/drawing/2014/main" id="{98549698-1373-E869-713F-7F48F91A1D60}"/>
              </a:ext>
            </a:extLst>
          </p:cNvPr>
          <p:cNvSpPr>
            <a:spLocks noGrp="1" noChangeArrowheads="1"/>
          </p:cNvSpPr>
          <p:nvPr>
            <p:ph type="ftr" sz="quarter" idx="4"/>
          </p:nvPr>
        </p:nvSpPr>
        <p:spPr bwMode="auto">
          <a:xfrm>
            <a:off x="0"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a:extLst>
              <a:ext uri="{FF2B5EF4-FFF2-40B4-BE49-F238E27FC236}">
                <a16:creationId xmlns:a16="http://schemas.microsoft.com/office/drawing/2014/main" id="{CDA0C9D0-B202-A11F-E6E1-10BBAD6C53E0}"/>
              </a:ext>
            </a:extLst>
          </p:cNvPr>
          <p:cNvSpPr>
            <a:spLocks noGrp="1" noChangeArrowheads="1"/>
          </p:cNvSpPr>
          <p:nvPr>
            <p:ph type="sldNum" sz="quarter" idx="5"/>
          </p:nvPr>
        </p:nvSpPr>
        <p:spPr bwMode="auto">
          <a:xfrm>
            <a:off x="3852016"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DD74602-3513-4CFD-AD46-9B9A17875EE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A63917-EFF5-B403-E235-6799D96A8A3F}"/>
              </a:ext>
            </a:extLst>
          </p:cNvPr>
          <p:cNvSpPr>
            <a:spLocks noGrp="1" noChangeArrowheads="1"/>
          </p:cNvSpPr>
          <p:nvPr>
            <p:ph type="sldNum" sz="quarter" idx="5"/>
          </p:nvPr>
        </p:nvSpPr>
        <p:spPr>
          <a:ln/>
        </p:spPr>
        <p:txBody>
          <a:bodyPr/>
          <a:lstStyle/>
          <a:p>
            <a:fld id="{1A9D5E91-5B72-4577-BA50-8BB636D5F558}" type="slidenum">
              <a:rPr lang="en-US" altLang="en-US"/>
              <a:pPr/>
              <a:t>3</a:t>
            </a:fld>
            <a:endParaRPr lang="en-US" altLang="en-US"/>
          </a:p>
        </p:txBody>
      </p:sp>
      <p:sp>
        <p:nvSpPr>
          <p:cNvPr id="6146" name="Rectangle 2">
            <a:extLst>
              <a:ext uri="{FF2B5EF4-FFF2-40B4-BE49-F238E27FC236}">
                <a16:creationId xmlns:a16="http://schemas.microsoft.com/office/drawing/2014/main" id="{E6D48F82-29B8-C3F3-1E13-134E94B2C06E}"/>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F2D54AE6-B161-1F98-B7D2-F0CA6A59B386}"/>
              </a:ext>
            </a:extLst>
          </p:cNvPr>
          <p:cNvSpPr>
            <a:spLocks noGrp="1" noChangeArrowheads="1"/>
          </p:cNvSpPr>
          <p:nvPr>
            <p:ph type="body" idx="1"/>
          </p:nvPr>
        </p:nvSpPr>
        <p:spPr/>
        <p:txBody>
          <a:bodyPr/>
          <a:lstStyle/>
          <a:p>
            <a:r>
              <a:rPr lang="en-US" altLang="en-US"/>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2A56-0DFB-5616-F7B8-DEE3A73920A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14A7E71-0C30-A8D5-C65C-1020862C5A1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C7606C-2944-499F-9821-D09105435DF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FA4A66F-3610-568C-7AEA-8CD130720FD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735C4EC-9687-23E9-F288-D54AB3225EB8}"/>
              </a:ext>
            </a:extLst>
          </p:cNvPr>
          <p:cNvSpPr>
            <a:spLocks noGrp="1"/>
          </p:cNvSpPr>
          <p:nvPr>
            <p:ph type="sldNum" sz="quarter" idx="12"/>
          </p:nvPr>
        </p:nvSpPr>
        <p:spPr/>
        <p:txBody>
          <a:bodyPr/>
          <a:lstStyle>
            <a:lvl1pPr>
              <a:defRPr/>
            </a:lvl1pPr>
          </a:lstStyle>
          <a:p>
            <a:fld id="{4F197AF7-41A9-44A4-8362-EFBBAB78F6DF}" type="slidenum">
              <a:rPr lang="en-US" altLang="en-US"/>
              <a:pPr/>
              <a:t>‹#›</a:t>
            </a:fld>
            <a:endParaRPr lang="en-US" altLang="en-US"/>
          </a:p>
        </p:txBody>
      </p:sp>
    </p:spTree>
    <p:extLst>
      <p:ext uri="{BB962C8B-B14F-4D97-AF65-F5344CB8AC3E}">
        <p14:creationId xmlns:p14="http://schemas.microsoft.com/office/powerpoint/2010/main" val="3731689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F6D2-DC77-E927-F3FC-5FE9887CB2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2029F8-C49B-FF71-136C-8F5767F19B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CBCF30-E0F7-DC09-785A-DACD3D4D14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3C582F-339E-7A81-F5DF-28C8B367F8B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B514CD-4AF2-9A8A-26CE-BE3154EFA7D6}"/>
              </a:ext>
            </a:extLst>
          </p:cNvPr>
          <p:cNvSpPr>
            <a:spLocks noGrp="1"/>
          </p:cNvSpPr>
          <p:nvPr>
            <p:ph type="sldNum" sz="quarter" idx="12"/>
          </p:nvPr>
        </p:nvSpPr>
        <p:spPr/>
        <p:txBody>
          <a:bodyPr/>
          <a:lstStyle>
            <a:lvl1pPr>
              <a:defRPr/>
            </a:lvl1pPr>
          </a:lstStyle>
          <a:p>
            <a:fld id="{21C2EC12-B264-4191-AE04-769F4FC53D50}" type="slidenum">
              <a:rPr lang="en-US" altLang="en-US"/>
              <a:pPr/>
              <a:t>‹#›</a:t>
            </a:fld>
            <a:endParaRPr lang="en-US" altLang="en-US"/>
          </a:p>
        </p:txBody>
      </p:sp>
    </p:spTree>
    <p:extLst>
      <p:ext uri="{BB962C8B-B14F-4D97-AF65-F5344CB8AC3E}">
        <p14:creationId xmlns:p14="http://schemas.microsoft.com/office/powerpoint/2010/main" val="543716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E64E51-CBC0-80ED-ABB4-512915BFD801}"/>
              </a:ext>
            </a:extLst>
          </p:cNvPr>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E396B6-91FF-AB32-2FE2-8C3D3F6081FB}"/>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C7DC8E-B8E5-504C-94B6-07413FC528E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C6766DF-33B4-9862-DE78-682A186F3AE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A71E069-182B-2AE3-9AAE-E8827CC89FDA}"/>
              </a:ext>
            </a:extLst>
          </p:cNvPr>
          <p:cNvSpPr>
            <a:spLocks noGrp="1"/>
          </p:cNvSpPr>
          <p:nvPr>
            <p:ph type="sldNum" sz="quarter" idx="12"/>
          </p:nvPr>
        </p:nvSpPr>
        <p:spPr/>
        <p:txBody>
          <a:bodyPr/>
          <a:lstStyle>
            <a:lvl1pPr>
              <a:defRPr/>
            </a:lvl1pPr>
          </a:lstStyle>
          <a:p>
            <a:fld id="{68A07C6B-D352-4430-9B56-AD852869864A}" type="slidenum">
              <a:rPr lang="en-US" altLang="en-US"/>
              <a:pPr/>
              <a:t>‹#›</a:t>
            </a:fld>
            <a:endParaRPr lang="en-US" altLang="en-US"/>
          </a:p>
        </p:txBody>
      </p:sp>
    </p:spTree>
    <p:extLst>
      <p:ext uri="{BB962C8B-B14F-4D97-AF65-F5344CB8AC3E}">
        <p14:creationId xmlns:p14="http://schemas.microsoft.com/office/powerpoint/2010/main" val="726240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6AF-17B3-E626-5B95-568E5E5256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9E04F8-69A1-389E-5EA5-1BD015CE34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42A643-B0C0-2DEA-A684-B412C3038A4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45AE51-A134-8AF3-7983-B76F12EC72F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19E0DE9-AC65-D076-D7B3-8A05B47651B8}"/>
              </a:ext>
            </a:extLst>
          </p:cNvPr>
          <p:cNvSpPr>
            <a:spLocks noGrp="1"/>
          </p:cNvSpPr>
          <p:nvPr>
            <p:ph type="sldNum" sz="quarter" idx="12"/>
          </p:nvPr>
        </p:nvSpPr>
        <p:spPr/>
        <p:txBody>
          <a:bodyPr/>
          <a:lstStyle>
            <a:lvl1pPr>
              <a:defRPr/>
            </a:lvl1pPr>
          </a:lstStyle>
          <a:p>
            <a:fld id="{1595D532-4C90-4574-94C8-E34498317F7A}" type="slidenum">
              <a:rPr lang="en-US" altLang="en-US"/>
              <a:pPr/>
              <a:t>‹#›</a:t>
            </a:fld>
            <a:endParaRPr lang="en-US" altLang="en-US"/>
          </a:p>
        </p:txBody>
      </p:sp>
    </p:spTree>
    <p:extLst>
      <p:ext uri="{BB962C8B-B14F-4D97-AF65-F5344CB8AC3E}">
        <p14:creationId xmlns:p14="http://schemas.microsoft.com/office/powerpoint/2010/main" val="76820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5D1E-D6D7-6CA5-9EF7-6E7946769A6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F1D1C7-5EF6-0373-FB54-32A560D45BE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24DFC84-89B8-693C-BBAC-B0C67A33501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625D15C-77BB-4B09-F161-25FB2FBFDCD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754BAEA-4A29-DE14-2444-F285043EA181}"/>
              </a:ext>
            </a:extLst>
          </p:cNvPr>
          <p:cNvSpPr>
            <a:spLocks noGrp="1"/>
          </p:cNvSpPr>
          <p:nvPr>
            <p:ph type="sldNum" sz="quarter" idx="12"/>
          </p:nvPr>
        </p:nvSpPr>
        <p:spPr/>
        <p:txBody>
          <a:bodyPr/>
          <a:lstStyle>
            <a:lvl1pPr>
              <a:defRPr/>
            </a:lvl1pPr>
          </a:lstStyle>
          <a:p>
            <a:fld id="{E6920A10-D1AB-4F28-9952-84BB30F182B5}" type="slidenum">
              <a:rPr lang="en-US" altLang="en-US"/>
              <a:pPr/>
              <a:t>‹#›</a:t>
            </a:fld>
            <a:endParaRPr lang="en-US" altLang="en-US"/>
          </a:p>
        </p:txBody>
      </p:sp>
    </p:spTree>
    <p:extLst>
      <p:ext uri="{BB962C8B-B14F-4D97-AF65-F5344CB8AC3E}">
        <p14:creationId xmlns:p14="http://schemas.microsoft.com/office/powerpoint/2010/main" val="109275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1278F-ED1E-5B68-1A10-B3B7EAD640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05C620-818E-1E51-1597-ADD63FDE5F8C}"/>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D083F4-EDFD-8D88-C7D2-700A80274677}"/>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9B68B-D61F-0655-A26A-DE1DAEF1A06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331AF37-133F-A3F8-B057-72978C0E936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6EB573-9C25-5C3A-AC2E-86270FF78970}"/>
              </a:ext>
            </a:extLst>
          </p:cNvPr>
          <p:cNvSpPr>
            <a:spLocks noGrp="1"/>
          </p:cNvSpPr>
          <p:nvPr>
            <p:ph type="sldNum" sz="quarter" idx="12"/>
          </p:nvPr>
        </p:nvSpPr>
        <p:spPr/>
        <p:txBody>
          <a:bodyPr/>
          <a:lstStyle>
            <a:lvl1pPr>
              <a:defRPr/>
            </a:lvl1pPr>
          </a:lstStyle>
          <a:p>
            <a:fld id="{DCDFA317-0779-4D90-A6FF-03AF8672D76A}" type="slidenum">
              <a:rPr lang="en-US" altLang="en-US"/>
              <a:pPr/>
              <a:t>‹#›</a:t>
            </a:fld>
            <a:endParaRPr lang="en-US" altLang="en-US"/>
          </a:p>
        </p:txBody>
      </p:sp>
    </p:spTree>
    <p:extLst>
      <p:ext uri="{BB962C8B-B14F-4D97-AF65-F5344CB8AC3E}">
        <p14:creationId xmlns:p14="http://schemas.microsoft.com/office/powerpoint/2010/main" val="169547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E04B-FC5F-6A30-C663-B97B399D07B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CA03E0-146D-F24F-8900-D9987990B72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6B5F86-5E06-B39F-25B7-7588E5D28A3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2AE73C-953F-BF33-AC09-968789A3865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2570A-21BF-DA86-9908-EA54DC601CB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128472-DFF3-C335-6352-8AD5F9375F1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4F9C832-433B-0DB9-39DE-54166ABB644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7F44A7E-7FA5-BC63-9955-0CF56EB84B90}"/>
              </a:ext>
            </a:extLst>
          </p:cNvPr>
          <p:cNvSpPr>
            <a:spLocks noGrp="1"/>
          </p:cNvSpPr>
          <p:nvPr>
            <p:ph type="sldNum" sz="quarter" idx="12"/>
          </p:nvPr>
        </p:nvSpPr>
        <p:spPr/>
        <p:txBody>
          <a:bodyPr/>
          <a:lstStyle>
            <a:lvl1pPr>
              <a:defRPr/>
            </a:lvl1pPr>
          </a:lstStyle>
          <a:p>
            <a:fld id="{F3C598FC-85DF-40A8-A621-1272C40D0E35}" type="slidenum">
              <a:rPr lang="en-US" altLang="en-US"/>
              <a:pPr/>
              <a:t>‹#›</a:t>
            </a:fld>
            <a:endParaRPr lang="en-US" altLang="en-US"/>
          </a:p>
        </p:txBody>
      </p:sp>
    </p:spTree>
    <p:extLst>
      <p:ext uri="{BB962C8B-B14F-4D97-AF65-F5344CB8AC3E}">
        <p14:creationId xmlns:p14="http://schemas.microsoft.com/office/powerpoint/2010/main" val="306968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19FBF-B37F-8E18-E0DA-74D7D7D0956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0B0D0BB-FFA5-429C-F12D-2C51DF45199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25E0160-7604-60B5-4B7A-FB1505C9EB4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DD09C4F-2F65-83D3-A002-732E5028E462}"/>
              </a:ext>
            </a:extLst>
          </p:cNvPr>
          <p:cNvSpPr>
            <a:spLocks noGrp="1"/>
          </p:cNvSpPr>
          <p:nvPr>
            <p:ph type="sldNum" sz="quarter" idx="12"/>
          </p:nvPr>
        </p:nvSpPr>
        <p:spPr/>
        <p:txBody>
          <a:bodyPr/>
          <a:lstStyle>
            <a:lvl1pPr>
              <a:defRPr/>
            </a:lvl1pPr>
          </a:lstStyle>
          <a:p>
            <a:fld id="{F495D585-B048-40C5-A4AB-93BDA9A08680}" type="slidenum">
              <a:rPr lang="en-US" altLang="en-US"/>
              <a:pPr/>
              <a:t>‹#›</a:t>
            </a:fld>
            <a:endParaRPr lang="en-US" altLang="en-US"/>
          </a:p>
        </p:txBody>
      </p:sp>
    </p:spTree>
    <p:extLst>
      <p:ext uri="{BB962C8B-B14F-4D97-AF65-F5344CB8AC3E}">
        <p14:creationId xmlns:p14="http://schemas.microsoft.com/office/powerpoint/2010/main" val="2021602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E54919-E100-0FEB-671D-34855033B89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CF3D118-9B6C-F87D-69B7-7DEDB10689D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7C412E4-6F34-D4E1-3AF5-458AC291FE6D}"/>
              </a:ext>
            </a:extLst>
          </p:cNvPr>
          <p:cNvSpPr>
            <a:spLocks noGrp="1"/>
          </p:cNvSpPr>
          <p:nvPr>
            <p:ph type="sldNum" sz="quarter" idx="12"/>
          </p:nvPr>
        </p:nvSpPr>
        <p:spPr/>
        <p:txBody>
          <a:bodyPr/>
          <a:lstStyle>
            <a:lvl1pPr>
              <a:defRPr/>
            </a:lvl1pPr>
          </a:lstStyle>
          <a:p>
            <a:fld id="{604F0B4C-D8F1-45DE-8A1E-473169BE29FF}" type="slidenum">
              <a:rPr lang="en-US" altLang="en-US"/>
              <a:pPr/>
              <a:t>‹#›</a:t>
            </a:fld>
            <a:endParaRPr lang="en-US" altLang="en-US"/>
          </a:p>
        </p:txBody>
      </p:sp>
    </p:spTree>
    <p:extLst>
      <p:ext uri="{BB962C8B-B14F-4D97-AF65-F5344CB8AC3E}">
        <p14:creationId xmlns:p14="http://schemas.microsoft.com/office/powerpoint/2010/main" val="261792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417B-330D-7448-FECC-5518795A8F5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797B80-E0DF-D530-D055-F90EB5070B4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D0FE36-9F1A-89AE-BE8C-931EA6104C6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1AED26-DB76-80F9-6800-06B2EEA201A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9BAC29-8E3C-A418-A96C-D44803886CA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186875A-D9CD-F0AB-F6B2-2A4BEADF48C2}"/>
              </a:ext>
            </a:extLst>
          </p:cNvPr>
          <p:cNvSpPr>
            <a:spLocks noGrp="1"/>
          </p:cNvSpPr>
          <p:nvPr>
            <p:ph type="sldNum" sz="quarter" idx="12"/>
          </p:nvPr>
        </p:nvSpPr>
        <p:spPr/>
        <p:txBody>
          <a:bodyPr/>
          <a:lstStyle>
            <a:lvl1pPr>
              <a:defRPr/>
            </a:lvl1pPr>
          </a:lstStyle>
          <a:p>
            <a:fld id="{83656E9A-8F0F-4716-80CD-F61F82350708}" type="slidenum">
              <a:rPr lang="en-US" altLang="en-US"/>
              <a:pPr/>
              <a:t>‹#›</a:t>
            </a:fld>
            <a:endParaRPr lang="en-US" altLang="en-US"/>
          </a:p>
        </p:txBody>
      </p:sp>
    </p:spTree>
    <p:extLst>
      <p:ext uri="{BB962C8B-B14F-4D97-AF65-F5344CB8AC3E}">
        <p14:creationId xmlns:p14="http://schemas.microsoft.com/office/powerpoint/2010/main" val="402588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47D91-23CB-08F9-F530-C4338B4B156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36183D-D91E-B3D2-2A56-0782AD94DFE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C0754D0-2B56-8870-0014-FCEF8DBB48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151A3-7112-273E-7010-9436447BDAC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7724F6D-79F4-EEAF-5FB6-DB49B596EDE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22C73AA-4D1F-6220-8DF5-896569ACD7BA}"/>
              </a:ext>
            </a:extLst>
          </p:cNvPr>
          <p:cNvSpPr>
            <a:spLocks noGrp="1"/>
          </p:cNvSpPr>
          <p:nvPr>
            <p:ph type="sldNum" sz="quarter" idx="12"/>
          </p:nvPr>
        </p:nvSpPr>
        <p:spPr/>
        <p:txBody>
          <a:bodyPr/>
          <a:lstStyle>
            <a:lvl1pPr>
              <a:defRPr/>
            </a:lvl1pPr>
          </a:lstStyle>
          <a:p>
            <a:fld id="{E62FD669-1288-47BE-889D-FFEA1D2F16D2}" type="slidenum">
              <a:rPr lang="en-US" altLang="en-US"/>
              <a:pPr/>
              <a:t>‹#›</a:t>
            </a:fld>
            <a:endParaRPr lang="en-US" altLang="en-US"/>
          </a:p>
        </p:txBody>
      </p:sp>
    </p:spTree>
    <p:extLst>
      <p:ext uri="{BB962C8B-B14F-4D97-AF65-F5344CB8AC3E}">
        <p14:creationId xmlns:p14="http://schemas.microsoft.com/office/powerpoint/2010/main" val="632601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CF37EAC-B151-2885-AA4E-42BEBF562634}"/>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67CB41-FFA8-C410-A545-585CE56B6C1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95FF707-7F2C-BCE6-E49D-04E882451094}"/>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FF172D04-A78F-8F75-F056-69925A6CF93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8A0E87B3-1E84-7365-663F-E9B41FE8684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C02AEAB-383E-4A93-9DDE-4D45BB69C9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http://www.rosezone.com/postcards/images/1367.jpg"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7.jpeg"/><Relationship Id="rId7" Type="http://schemas.openxmlformats.org/officeDocument/2006/relationships/image" Target="file:///S:/%20Pictures1/My%20Pictures/Timeline/egyptian.jpg"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5.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file:///S:/%20Pictures1/My%20Pictures/Timeline/monk.gif"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file:///S:/%20Pictures1/My%20Pictures/Timeline/knight.gif" TargetMode="External"/><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6.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6.png"/><Relationship Id="rId4" Type="http://schemas.openxmlformats.org/officeDocument/2006/relationships/image" Target="../media/image37.jpe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pn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3">
            <a:extLst>
              <a:ext uri="{FF2B5EF4-FFF2-40B4-BE49-F238E27FC236}">
                <a16:creationId xmlns:a16="http://schemas.microsoft.com/office/drawing/2014/main" id="{53B21AC6-D398-E35C-CD83-85C43C1C15DA}"/>
              </a:ext>
            </a:extLst>
          </p:cNvPr>
          <p:cNvSpPr>
            <a:spLocks noChangeShapeType="1"/>
          </p:cNvSpPr>
          <p:nvPr/>
        </p:nvSpPr>
        <p:spPr bwMode="auto">
          <a:xfrm>
            <a:off x="10001250" y="5000625"/>
            <a:ext cx="1143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52" name="WordArt 4">
            <a:extLst>
              <a:ext uri="{FF2B5EF4-FFF2-40B4-BE49-F238E27FC236}">
                <a16:creationId xmlns:a16="http://schemas.microsoft.com/office/drawing/2014/main" id="{2D4B5C81-962C-67F4-7ECA-A350D5144E7E}"/>
              </a:ext>
            </a:extLst>
          </p:cNvPr>
          <p:cNvSpPr>
            <a:spLocks noChangeArrowheads="1" noChangeShapeType="1" noTextEdit="1"/>
          </p:cNvSpPr>
          <p:nvPr/>
        </p:nvSpPr>
        <p:spPr bwMode="auto">
          <a:xfrm>
            <a:off x="2819400" y="3733800"/>
            <a:ext cx="3375025" cy="715963"/>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Thousands of years BC...</a:t>
            </a:r>
          </a:p>
        </p:txBody>
      </p:sp>
      <p:sp>
        <p:nvSpPr>
          <p:cNvPr id="2053" name="Text Box 5">
            <a:extLst>
              <a:ext uri="{FF2B5EF4-FFF2-40B4-BE49-F238E27FC236}">
                <a16:creationId xmlns:a16="http://schemas.microsoft.com/office/drawing/2014/main" id="{6A2F5E09-E42E-4423-AB40-2CD1A84F97BA}"/>
              </a:ext>
            </a:extLst>
          </p:cNvPr>
          <p:cNvSpPr txBox="1">
            <a:spLocks noChangeArrowheads="1"/>
          </p:cNvSpPr>
          <p:nvPr/>
        </p:nvSpPr>
        <p:spPr bwMode="auto">
          <a:xfrm>
            <a:off x="381000" y="4813300"/>
            <a:ext cx="2857500" cy="2044700"/>
          </a:xfrm>
          <a:prstGeom prst="rect">
            <a:avLst/>
          </a:prstGeom>
          <a:solidFill>
            <a:srgbClr val="FFFFFF"/>
          </a:solidFill>
          <a:ln w="9525">
            <a:solidFill>
              <a:srgbClr val="000000"/>
            </a:solidFill>
            <a:miter lim="800000"/>
            <a:headEnd/>
            <a:tailEnd/>
          </a:ln>
        </p:spPr>
        <p:txBody>
          <a:bodyPr/>
          <a:lstStyle/>
          <a:p>
            <a:r>
              <a:rPr lang="en-GB" altLang="en-US" sz="1800">
                <a:latin typeface="Arial" panose="020B0604020202020204" pitchFamily="34" charset="0"/>
                <a:cs typeface="Arial" panose="020B0604020202020204" pitchFamily="34" charset="0"/>
              </a:rPr>
              <a:t>The Inuit or Eskimo as they used to be know used to expect anyone who could not  help with feeding the tribe to go off and die </a:t>
            </a:r>
            <a:endParaRPr lang="en-GB" altLang="en-US" sz="1800" b="1">
              <a:latin typeface="Arial" panose="020B0604020202020204" pitchFamily="34" charset="0"/>
              <a:cs typeface="Arial" panose="020B0604020202020204" pitchFamily="34" charset="0"/>
            </a:endParaRPr>
          </a:p>
          <a:p>
            <a:pPr eaLnBrk="0" hangingPunct="0"/>
            <a:endParaRPr lang="en-GB" altLang="en-US" sz="2400"/>
          </a:p>
        </p:txBody>
      </p:sp>
      <p:sp>
        <p:nvSpPr>
          <p:cNvPr id="2054" name="Text Box 6">
            <a:extLst>
              <a:ext uri="{FF2B5EF4-FFF2-40B4-BE49-F238E27FC236}">
                <a16:creationId xmlns:a16="http://schemas.microsoft.com/office/drawing/2014/main" id="{2F6864F1-F78B-B3D9-41F9-AEAE1226CD19}"/>
              </a:ext>
            </a:extLst>
          </p:cNvPr>
          <p:cNvSpPr txBox="1">
            <a:spLocks noChangeArrowheads="1"/>
          </p:cNvSpPr>
          <p:nvPr/>
        </p:nvSpPr>
        <p:spPr bwMode="auto">
          <a:xfrm>
            <a:off x="5029200" y="4800600"/>
            <a:ext cx="4114800" cy="1485900"/>
          </a:xfrm>
          <a:prstGeom prst="rect">
            <a:avLst/>
          </a:prstGeom>
          <a:solidFill>
            <a:srgbClr val="FFFFFF"/>
          </a:solidFill>
          <a:ln w="9525">
            <a:solidFill>
              <a:srgbClr val="000000"/>
            </a:solidFill>
            <a:miter lim="800000"/>
            <a:headEnd/>
            <a:tailEnd/>
          </a:ln>
        </p:spPr>
        <p:txBody>
          <a:bodyPr/>
          <a:lstStyle/>
          <a:p>
            <a:r>
              <a:rPr lang="en-GB" altLang="en-US" sz="1800">
                <a:latin typeface="Arial" panose="020B0604020202020204" pitchFamily="34" charset="0"/>
                <a:cs typeface="Arial" panose="020B0604020202020204" pitchFamily="34" charset="0"/>
              </a:rPr>
              <a:t>A Northern Territory Aborigine Band was reported to have carried a disabled woman member of their band with them on their travels for 60 years.</a:t>
            </a:r>
            <a:endParaRPr lang="en-GB" altLang="en-US" sz="1200">
              <a:latin typeface="Arial" panose="020B0604020202020204" pitchFamily="34" charset="0"/>
              <a:cs typeface="Arial" panose="020B0604020202020204" pitchFamily="34" charset="0"/>
            </a:endParaRPr>
          </a:p>
          <a:p>
            <a:pPr eaLnBrk="0" hangingPunct="0"/>
            <a:endParaRPr lang="en-GB" altLang="en-US" sz="2400"/>
          </a:p>
        </p:txBody>
      </p:sp>
      <p:sp>
        <p:nvSpPr>
          <p:cNvPr id="2058" name="Rectangle 10">
            <a:extLst>
              <a:ext uri="{FF2B5EF4-FFF2-40B4-BE49-F238E27FC236}">
                <a16:creationId xmlns:a16="http://schemas.microsoft.com/office/drawing/2014/main" id="{0191B0BE-BDC0-3D9C-2F5E-0A5F0A5D1D39}"/>
              </a:ext>
            </a:extLst>
          </p:cNvPr>
          <p:cNvSpPr>
            <a:spLocks noChangeArrowheads="1"/>
          </p:cNvSpPr>
          <p:nvPr/>
        </p:nvSpPr>
        <p:spPr bwMode="auto">
          <a:xfrm>
            <a:off x="171450" y="-825500"/>
            <a:ext cx="91440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2" tIns="1141053" rIns="914112" bIns="1141053">
            <a:spAutoFit/>
          </a:bodyPr>
          <a:lstStyle/>
          <a:p>
            <a:r>
              <a:rPr lang="en-GB" altLang="en-US" sz="1200">
                <a:latin typeface="Arial" panose="020B0604020202020204" pitchFamily="34" charset="0"/>
                <a:cs typeface="Arial" panose="020B0604020202020204" pitchFamily="34" charset="0"/>
              </a:rPr>
              <a:t> </a:t>
            </a:r>
          </a:p>
          <a:p>
            <a:pPr eaLnBrk="0" hangingPunct="0"/>
            <a:endParaRPr lang="en-GB" altLang="en-US" sz="2400"/>
          </a:p>
        </p:txBody>
      </p:sp>
      <p:pic>
        <p:nvPicPr>
          <p:cNvPr id="2057" name="Picture 9">
            <a:extLst>
              <a:ext uri="{FF2B5EF4-FFF2-40B4-BE49-F238E27FC236}">
                <a16:creationId xmlns:a16="http://schemas.microsoft.com/office/drawing/2014/main" id="{404C85AF-B9C3-9A67-62A2-3340A12AF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548680"/>
            <a:ext cx="1381125" cy="129540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11">
            <a:extLst>
              <a:ext uri="{FF2B5EF4-FFF2-40B4-BE49-F238E27FC236}">
                <a16:creationId xmlns:a16="http://schemas.microsoft.com/office/drawing/2014/main" id="{0FBBFC8E-9018-5743-FF9D-AD2F4C8D81DF}"/>
              </a:ext>
            </a:extLst>
          </p:cNvPr>
          <p:cNvSpPr>
            <a:spLocks noChangeArrowheads="1"/>
          </p:cNvSpPr>
          <p:nvPr/>
        </p:nvSpPr>
        <p:spPr bwMode="auto">
          <a:xfrm>
            <a:off x="171450" y="-825500"/>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Times New Roman" panose="02020603050405020304" pitchFamily="18" charset="0"/>
              </a:rPr>
              <a:t>					</a:t>
            </a:r>
            <a:endParaRPr lang="en-GB" altLang="en-US" sz="2400"/>
          </a:p>
        </p:txBody>
      </p:sp>
      <p:pic>
        <p:nvPicPr>
          <p:cNvPr id="2056" name="Picture 8">
            <a:extLst>
              <a:ext uri="{FF2B5EF4-FFF2-40B4-BE49-F238E27FC236}">
                <a16:creationId xmlns:a16="http://schemas.microsoft.com/office/drawing/2014/main" id="{93652647-B770-4E43-338E-D4123544F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548680"/>
            <a:ext cx="1066800" cy="1381125"/>
          </a:xfrm>
          <a:prstGeom prst="rect">
            <a:avLst/>
          </a:prstGeom>
          <a:noFill/>
          <a:extLst>
            <a:ext uri="{909E8E84-426E-40DD-AFC4-6F175D3DCCD1}">
              <a14:hiddenFill xmlns:a14="http://schemas.microsoft.com/office/drawing/2010/main">
                <a:solidFill>
                  <a:srgbClr val="FFFFFF"/>
                </a:solidFill>
              </a14:hiddenFill>
            </a:ext>
          </a:extLst>
        </p:spPr>
      </p:pic>
      <p:sp>
        <p:nvSpPr>
          <p:cNvPr id="2060" name="Rectangle 12">
            <a:extLst>
              <a:ext uri="{FF2B5EF4-FFF2-40B4-BE49-F238E27FC236}">
                <a16:creationId xmlns:a16="http://schemas.microsoft.com/office/drawing/2014/main" id="{0860115A-2EEA-54CC-B28F-2C375F256B50}"/>
              </a:ext>
            </a:extLst>
          </p:cNvPr>
          <p:cNvSpPr>
            <a:spLocks noChangeArrowheads="1"/>
          </p:cNvSpPr>
          <p:nvPr/>
        </p:nvSpPr>
        <p:spPr bwMode="auto">
          <a:xfrm>
            <a:off x="914400" y="-762000"/>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Times New Roman" panose="02020603050405020304" pitchFamily="18" charset="0"/>
              </a:rPr>
              <a:t>						</a:t>
            </a:r>
            <a:endParaRPr lang="en-GB" altLang="en-US" sz="2400"/>
          </a:p>
        </p:txBody>
      </p:sp>
      <p:pic>
        <p:nvPicPr>
          <p:cNvPr id="2055" name="Picture 7">
            <a:extLst>
              <a:ext uri="{FF2B5EF4-FFF2-40B4-BE49-F238E27FC236}">
                <a16:creationId xmlns:a16="http://schemas.microsoft.com/office/drawing/2014/main" id="{556D989F-4D8F-97F4-981C-B197D719B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762000"/>
            <a:ext cx="1266825" cy="1266825"/>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13">
            <a:extLst>
              <a:ext uri="{FF2B5EF4-FFF2-40B4-BE49-F238E27FC236}">
                <a16:creationId xmlns:a16="http://schemas.microsoft.com/office/drawing/2014/main" id="{8190766A-6172-C7D1-2671-F66AC8C2B174}"/>
              </a:ext>
            </a:extLst>
          </p:cNvPr>
          <p:cNvSpPr>
            <a:spLocks noChangeArrowheads="1"/>
          </p:cNvSpPr>
          <p:nvPr/>
        </p:nvSpPr>
        <p:spPr bwMode="auto">
          <a:xfrm>
            <a:off x="171450" y="-276225"/>
            <a:ext cx="9144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Times New Roman" panose="02020603050405020304" pitchFamily="18" charset="0"/>
              </a:rPr>
              <a:t>																						</a:t>
            </a:r>
            <a:endParaRPr lang="en-GB" altLang="en-US" sz="2400"/>
          </a:p>
        </p:txBody>
      </p:sp>
      <p:sp>
        <p:nvSpPr>
          <p:cNvPr id="2062" name="Rectangle 14">
            <a:extLst>
              <a:ext uri="{FF2B5EF4-FFF2-40B4-BE49-F238E27FC236}">
                <a16:creationId xmlns:a16="http://schemas.microsoft.com/office/drawing/2014/main" id="{AD2E0B2A-20E1-C864-AEEC-4F902078F127}"/>
              </a:ext>
            </a:extLst>
          </p:cNvPr>
          <p:cNvSpPr>
            <a:spLocks noChangeArrowheads="1"/>
          </p:cNvSpPr>
          <p:nvPr/>
        </p:nvSpPr>
        <p:spPr bwMode="auto">
          <a:xfrm>
            <a:off x="0" y="1981200"/>
            <a:ext cx="9144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b="1" dirty="0"/>
              <a:t>Pre-history – before anything was written down. The Stone Age - Cave men- Hunter Gatherers- the first inventions.</a:t>
            </a:r>
          </a:p>
          <a:p>
            <a:r>
              <a:rPr lang="en-GB" altLang="en-US" sz="2400" b="1" dirty="0"/>
              <a:t>8000 BC the invention of agriculture leads to towns, writing and classes of people.</a:t>
            </a:r>
            <a:r>
              <a:rPr lang="en-GB" altLang="en-US" sz="1600" b="1" dirty="0"/>
              <a:t>		</a:t>
            </a:r>
            <a:r>
              <a:rPr lang="en-GB" altLang="en-US" sz="1400" dirty="0"/>
              <a:t>	</a:t>
            </a:r>
            <a:r>
              <a:rPr lang="en-GB" altLang="en-US" sz="2400" dirty="0"/>
              <a:t> 	 					 										</a:t>
            </a:r>
            <a:endParaRPr lang="en-US" altLang="en-US" sz="2400" dirty="0"/>
          </a:p>
          <a:p>
            <a:pPr eaLnBrk="0" hangingPunct="0"/>
            <a:endParaRPr lang="en-US" altLang="en-US" sz="2400" dirty="0"/>
          </a:p>
        </p:txBody>
      </p:sp>
      <p:pic>
        <p:nvPicPr>
          <p:cNvPr id="2050" name="Picture 2">
            <a:extLst>
              <a:ext uri="{FF2B5EF4-FFF2-40B4-BE49-F238E27FC236}">
                <a16:creationId xmlns:a16="http://schemas.microsoft.com/office/drawing/2014/main" id="{4D2EF384-0B9A-9D32-EDC2-11511257BEEC}"/>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276600" y="4667250"/>
            <a:ext cx="1685925" cy="2190750"/>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15">
            <a:extLst>
              <a:ext uri="{FF2B5EF4-FFF2-40B4-BE49-F238E27FC236}">
                <a16:creationId xmlns:a16="http://schemas.microsoft.com/office/drawing/2014/main" id="{4B736A8A-FE13-2F64-3583-BEF0F0AD296A}"/>
              </a:ext>
            </a:extLst>
          </p:cNvPr>
          <p:cNvSpPr>
            <a:spLocks noChangeArrowheads="1"/>
          </p:cNvSpPr>
          <p:nvPr/>
        </p:nvSpPr>
        <p:spPr bwMode="auto">
          <a:xfrm>
            <a:off x="171450" y="444976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GB" altLang="en-US" sz="1200">
                <a:latin typeface="Arial" panose="020B0604020202020204" pitchFamily="34" charset="0"/>
                <a:cs typeface="Arial" panose="020B0604020202020204" pitchFamily="34" charset="0"/>
              </a:rPr>
            </a:br>
            <a:endParaRPr lang="en-GB" altLang="en-US" sz="2400"/>
          </a:p>
        </p:txBody>
      </p:sp>
      <p:pic>
        <p:nvPicPr>
          <p:cNvPr id="2" name="Picture 1" descr="X:\My Documents\My Pictures\RRDE Logo\rrlogo.gif">
            <a:extLst>
              <a:ext uri="{FF2B5EF4-FFF2-40B4-BE49-F238E27FC236}">
                <a16:creationId xmlns:a16="http://schemas.microsoft.com/office/drawing/2014/main" id="{1E9EE5A7-33D2-0CE6-D235-FC4E13690DA9}"/>
              </a:ext>
            </a:extLst>
          </p:cNvPr>
          <p:cNvPicPr>
            <a:picLocks noChangeAspect="1" noChangeArrowheads="1"/>
          </p:cNvPicPr>
          <p:nvPr/>
        </p:nvPicPr>
        <p:blipFill>
          <a:blip r:embed="rId7" cstate="print"/>
          <a:srcRect/>
          <a:stretch>
            <a:fillRect/>
          </a:stretch>
        </p:blipFill>
        <p:spPr bwMode="auto">
          <a:xfrm>
            <a:off x="323528" y="1124744"/>
            <a:ext cx="1080120" cy="634528"/>
          </a:xfrm>
          <a:prstGeom prst="rect">
            <a:avLst/>
          </a:prstGeom>
          <a:noFill/>
          <a:ln w="9525">
            <a:noFill/>
            <a:miter lim="800000"/>
            <a:headEnd/>
            <a:tailEnd/>
          </a:ln>
        </p:spPr>
      </p:pic>
      <p:pic>
        <p:nvPicPr>
          <p:cNvPr id="3" name="Picture 2" descr="UK Disability History Month logo">
            <a:extLst>
              <a:ext uri="{FF2B5EF4-FFF2-40B4-BE49-F238E27FC236}">
                <a16:creationId xmlns:a16="http://schemas.microsoft.com/office/drawing/2014/main" id="{515B2751-7B50-B9B5-69C3-DAACD656466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357" y="114593"/>
            <a:ext cx="1080770" cy="8915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WordArt 10">
            <a:extLst>
              <a:ext uri="{FF2B5EF4-FFF2-40B4-BE49-F238E27FC236}">
                <a16:creationId xmlns:a16="http://schemas.microsoft.com/office/drawing/2014/main" id="{2E03BC16-10E9-0A90-6081-EFA116E0CE03}"/>
              </a:ext>
            </a:extLst>
          </p:cNvPr>
          <p:cNvSpPr>
            <a:spLocks noChangeArrowheads="1" noChangeShapeType="1" noTextEdit="1"/>
          </p:cNvSpPr>
          <p:nvPr/>
        </p:nvSpPr>
        <p:spPr bwMode="auto">
          <a:xfrm>
            <a:off x="457200" y="2743200"/>
            <a:ext cx="8229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rgbClr val="336699"/>
                </a:solidFill>
                <a:effectLst>
                  <a:outerShdw dist="45791" dir="2021404" algn="ctr" rotWithShape="0">
                    <a:srgbClr val="C0C0C0"/>
                  </a:outerShdw>
                </a:effectLst>
                <a:cs typeface="Times New Roman" panose="02020603050405020304" pitchFamily="18" charset="0"/>
              </a:rPr>
              <a:t>About 600BC Onwards...</a:t>
            </a:r>
          </a:p>
        </p:txBody>
      </p:sp>
      <p:sp>
        <p:nvSpPr>
          <p:cNvPr id="3077" name="Text Box 5">
            <a:extLst>
              <a:ext uri="{FF2B5EF4-FFF2-40B4-BE49-F238E27FC236}">
                <a16:creationId xmlns:a16="http://schemas.microsoft.com/office/drawing/2014/main" id="{6D8FDFC3-E498-AD07-CC23-9A427B57C35D}"/>
              </a:ext>
            </a:extLst>
          </p:cNvPr>
          <p:cNvSpPr txBox="1">
            <a:spLocks noChangeArrowheads="1"/>
          </p:cNvSpPr>
          <p:nvPr/>
        </p:nvSpPr>
        <p:spPr bwMode="auto">
          <a:xfrm>
            <a:off x="0" y="4343400"/>
            <a:ext cx="3048000" cy="2514600"/>
          </a:xfrm>
          <a:prstGeom prst="rect">
            <a:avLst/>
          </a:prstGeom>
          <a:solidFill>
            <a:srgbClr val="FFFFFF"/>
          </a:solidFill>
          <a:ln w="9525">
            <a:solidFill>
              <a:srgbClr val="000000"/>
            </a:solidFill>
            <a:miter lim="800000"/>
            <a:headEnd/>
            <a:tailEnd/>
          </a:ln>
        </p:spPr>
        <p:txBody>
          <a:bodyPr/>
          <a:lstStyle/>
          <a:p>
            <a:r>
              <a:rPr lang="en-GB" altLang="en-US" sz="1800" b="1">
                <a:latin typeface="Arial" panose="020B0604020202020204" pitchFamily="34" charset="0"/>
                <a:cs typeface="Arial" panose="020B0604020202020204" pitchFamily="34" charset="0"/>
              </a:rPr>
              <a:t>The Disabled were victims of the violent entertainment of Ancient Rome- short people or blind gladiators fighting women or wild animals. Disabled children thrown under chariots in the Coliseum</a:t>
            </a:r>
          </a:p>
          <a:p>
            <a:pPr eaLnBrk="0" hangingPunct="0"/>
            <a:r>
              <a:rPr lang="en-GB" altLang="en-US" sz="1800" b="1">
                <a:latin typeface="Arial" panose="020B0604020202020204" pitchFamily="34" charset="0"/>
                <a:cs typeface="Arial" panose="020B0604020202020204" pitchFamily="34" charset="0"/>
              </a:rPr>
              <a:t> </a:t>
            </a:r>
          </a:p>
          <a:p>
            <a:pPr eaLnBrk="0" hangingPunct="0"/>
            <a:endParaRPr lang="en-GB" altLang="en-US" sz="2400"/>
          </a:p>
        </p:txBody>
      </p:sp>
      <p:sp>
        <p:nvSpPr>
          <p:cNvPr id="3076" name="Text Box 4">
            <a:extLst>
              <a:ext uri="{FF2B5EF4-FFF2-40B4-BE49-F238E27FC236}">
                <a16:creationId xmlns:a16="http://schemas.microsoft.com/office/drawing/2014/main" id="{775ACB0A-9CD2-E385-8051-CF88C2AE7C5F}"/>
              </a:ext>
            </a:extLst>
          </p:cNvPr>
          <p:cNvSpPr txBox="1">
            <a:spLocks noChangeArrowheads="1"/>
          </p:cNvSpPr>
          <p:nvPr/>
        </p:nvSpPr>
        <p:spPr bwMode="auto">
          <a:xfrm>
            <a:off x="6057900" y="4267200"/>
            <a:ext cx="3086100" cy="2295525"/>
          </a:xfrm>
          <a:prstGeom prst="rect">
            <a:avLst/>
          </a:prstGeom>
          <a:solidFill>
            <a:srgbClr val="FFFFFF"/>
          </a:solidFill>
          <a:ln w="9525">
            <a:solidFill>
              <a:srgbClr val="000000"/>
            </a:solidFill>
            <a:miter lim="800000"/>
            <a:headEnd/>
            <a:tailEnd/>
          </a:ln>
        </p:spPr>
        <p:txBody>
          <a:bodyPr/>
          <a:lstStyle/>
          <a:p>
            <a:r>
              <a:rPr lang="en-GB" altLang="en-US" sz="1600" b="1">
                <a:latin typeface="Arial" panose="020B0604020202020204" pitchFamily="34" charset="0"/>
                <a:cs typeface="Arial" panose="020B0604020202020204" pitchFamily="34" charset="0"/>
              </a:rPr>
              <a:t>Hephaestus was a Greek god who lived on Mount Olympus. Son of Zeus and Hara he was the blacksmith. He was disabled. His parents tried to drown him, but he was immortal. He married Aphrodite goddess of love and was a great lover, but thebutt of jokes.</a:t>
            </a:r>
            <a:endParaRPr lang="en-GB" altLang="en-US" sz="1200">
              <a:latin typeface="Arial" panose="020B0604020202020204" pitchFamily="34" charset="0"/>
              <a:cs typeface="Arial" panose="020B0604020202020204" pitchFamily="34" charset="0"/>
            </a:endParaRPr>
          </a:p>
          <a:p>
            <a:endParaRPr lang="en-GB" altLang="en-US" sz="2400"/>
          </a:p>
        </p:txBody>
      </p:sp>
      <p:sp>
        <p:nvSpPr>
          <p:cNvPr id="3075" name="Text Box 3">
            <a:extLst>
              <a:ext uri="{FF2B5EF4-FFF2-40B4-BE49-F238E27FC236}">
                <a16:creationId xmlns:a16="http://schemas.microsoft.com/office/drawing/2014/main" id="{E2DB6B45-9EDA-C970-4859-325B23F0E5F8}"/>
              </a:ext>
            </a:extLst>
          </p:cNvPr>
          <p:cNvSpPr txBox="1">
            <a:spLocks noChangeArrowheads="1"/>
          </p:cNvSpPr>
          <p:nvPr/>
        </p:nvSpPr>
        <p:spPr bwMode="auto">
          <a:xfrm>
            <a:off x="3048000" y="6172200"/>
            <a:ext cx="2628900" cy="685800"/>
          </a:xfrm>
          <a:prstGeom prst="rect">
            <a:avLst/>
          </a:prstGeom>
          <a:solidFill>
            <a:srgbClr val="FFFFFF"/>
          </a:solidFill>
          <a:ln w="9525">
            <a:solidFill>
              <a:srgbClr val="000000"/>
            </a:solidFill>
            <a:miter lim="800000"/>
            <a:headEnd/>
            <a:tailEnd/>
          </a:ln>
        </p:spPr>
        <p:txBody>
          <a:bodyPr/>
          <a:lstStyle/>
          <a:p>
            <a:r>
              <a:rPr lang="en-GB" altLang="en-US" sz="1600" b="1">
                <a:latin typeface="Arial" panose="020B0604020202020204" pitchFamily="34" charset="0"/>
                <a:cs typeface="Arial" panose="020B0604020202020204" pitchFamily="34" charset="0"/>
              </a:rPr>
              <a:t>Hephaestus returns to Olympus.</a:t>
            </a:r>
            <a:endParaRPr lang="en-GB" altLang="en-US" sz="1200">
              <a:latin typeface="Arial" panose="020B0604020202020204" pitchFamily="34" charset="0"/>
              <a:cs typeface="Arial" panose="020B0604020202020204" pitchFamily="34" charset="0"/>
            </a:endParaRPr>
          </a:p>
          <a:p>
            <a:pPr eaLnBrk="0" hangingPunct="0"/>
            <a:endParaRPr lang="en-GB" altLang="en-US" sz="2400"/>
          </a:p>
        </p:txBody>
      </p:sp>
      <p:sp>
        <p:nvSpPr>
          <p:cNvPr id="3083" name="Rectangle 11">
            <a:extLst>
              <a:ext uri="{FF2B5EF4-FFF2-40B4-BE49-F238E27FC236}">
                <a16:creationId xmlns:a16="http://schemas.microsoft.com/office/drawing/2014/main" id="{C8950C18-3DF1-292B-07FB-615CCAADEA60}"/>
              </a:ext>
            </a:extLst>
          </p:cNvPr>
          <p:cNvSpPr>
            <a:spLocks noChangeArrowheads="1"/>
          </p:cNvSpPr>
          <p:nvPr/>
        </p:nvSpPr>
        <p:spPr bwMode="auto">
          <a:xfrm>
            <a:off x="0" y="3429000"/>
            <a:ext cx="9982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800">
                <a:latin typeface="Arial" panose="020B0604020202020204" pitchFamily="34" charset="0"/>
                <a:cs typeface="Arial" panose="020B0604020202020204" pitchFamily="34" charset="0"/>
              </a:rPr>
              <a:t>Aristotle, in Ancient Greece said that Disabled Children should be left on a cliff top for a number of days to see if the Gods would accept them. If they survived they were accept</a:t>
            </a:r>
            <a:endParaRPr lang="en-GB" altLang="en-US" sz="1200">
              <a:latin typeface="Arial" panose="020B0604020202020204" pitchFamily="34" charset="0"/>
              <a:cs typeface="Arial" panose="020B0604020202020204" pitchFamily="34" charset="0"/>
            </a:endParaRPr>
          </a:p>
          <a:p>
            <a:pPr eaLnBrk="0" hangingPunct="0"/>
            <a:endParaRPr lang="en-GB" altLang="en-US" sz="2400"/>
          </a:p>
        </p:txBody>
      </p:sp>
      <p:sp>
        <p:nvSpPr>
          <p:cNvPr id="3084" name="Rectangle 12">
            <a:extLst>
              <a:ext uri="{FF2B5EF4-FFF2-40B4-BE49-F238E27FC236}">
                <a16:creationId xmlns:a16="http://schemas.microsoft.com/office/drawing/2014/main" id="{24A2ADC7-8C6B-053B-9C45-0C20FB9258E7}"/>
              </a:ext>
            </a:extLst>
          </p:cNvPr>
          <p:cNvSpPr>
            <a:spLocks noChangeArrowheads="1"/>
          </p:cNvSpPr>
          <p:nvPr/>
        </p:nvSpPr>
        <p:spPr bwMode="auto">
          <a:xfrm>
            <a:off x="304800" y="2057400"/>
            <a:ext cx="9525000"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600">
                <a:latin typeface="Arial" panose="020B0604020202020204" pitchFamily="34" charset="0"/>
                <a:cs typeface="Arial" panose="020B0604020202020204" pitchFamily="34" charset="0"/>
              </a:rPr>
              <a:t>Ancient Greeks. Roman Empire stretches from Spain to Persia (Iran), from Scotland to Africa.</a:t>
            </a:r>
            <a:r>
              <a:rPr lang="en-GB" altLang="en-US" sz="1200">
                <a:latin typeface="Arial" panose="020B0604020202020204" pitchFamily="34" charset="0"/>
                <a:cs typeface="Arial" panose="020B0604020202020204" pitchFamily="34" charset="0"/>
              </a:rPr>
              <a:t>  																																																									</a:t>
            </a:r>
          </a:p>
          <a:p>
            <a:pPr eaLnBrk="0" hangingPunct="0"/>
            <a:endParaRPr lang="en-GB" altLang="en-US" sz="2400"/>
          </a:p>
        </p:txBody>
      </p:sp>
      <p:pic>
        <p:nvPicPr>
          <p:cNvPr id="3081" name="Picture 9">
            <a:extLst>
              <a:ext uri="{FF2B5EF4-FFF2-40B4-BE49-F238E27FC236}">
                <a16:creationId xmlns:a16="http://schemas.microsoft.com/office/drawing/2014/main" id="{2BB93101-9DD7-5911-CB0D-573496E35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52736"/>
            <a:ext cx="1571625" cy="1038225"/>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13">
            <a:extLst>
              <a:ext uri="{FF2B5EF4-FFF2-40B4-BE49-F238E27FC236}">
                <a16:creationId xmlns:a16="http://schemas.microsoft.com/office/drawing/2014/main" id="{52DDFED6-1CF1-F3E8-6AB8-1B6D9FA3D59E}"/>
              </a:ext>
            </a:extLst>
          </p:cNvPr>
          <p:cNvSpPr>
            <a:spLocks noChangeArrowheads="1"/>
          </p:cNvSpPr>
          <p:nvPr/>
        </p:nvSpPr>
        <p:spPr bwMode="auto">
          <a:xfrm>
            <a:off x="0" y="12954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00">
                <a:latin typeface="Arial" panose="020B0604020202020204" pitchFamily="34" charset="0"/>
                <a:cs typeface="Arial" panose="020B0604020202020204" pitchFamily="34" charset="0"/>
              </a:rPr>
              <a:t>		</a:t>
            </a:r>
            <a:endParaRPr lang="en-GB" altLang="en-US" sz="2400"/>
          </a:p>
        </p:txBody>
      </p:sp>
      <p:pic>
        <p:nvPicPr>
          <p:cNvPr id="3080" name="Picture 8">
            <a:extLst>
              <a:ext uri="{FF2B5EF4-FFF2-40B4-BE49-F238E27FC236}">
                <a16:creationId xmlns:a16="http://schemas.microsoft.com/office/drawing/2014/main" id="{F40FFCD5-4457-E4D1-D744-000EA09057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
            <a:ext cx="1400175" cy="1724025"/>
          </a:xfrm>
          <a:prstGeom prst="rect">
            <a:avLst/>
          </a:prstGeom>
          <a:noFill/>
          <a:extLst>
            <a:ext uri="{909E8E84-426E-40DD-AFC4-6F175D3DCCD1}">
              <a14:hiddenFill xmlns:a14="http://schemas.microsoft.com/office/drawing/2010/main">
                <a:solidFill>
                  <a:srgbClr val="FFFFFF"/>
                </a:solidFill>
              </a14:hiddenFill>
            </a:ext>
          </a:extLst>
        </p:spPr>
      </p:pic>
      <p:sp>
        <p:nvSpPr>
          <p:cNvPr id="3086" name="Rectangle 14">
            <a:extLst>
              <a:ext uri="{FF2B5EF4-FFF2-40B4-BE49-F238E27FC236}">
                <a16:creationId xmlns:a16="http://schemas.microsoft.com/office/drawing/2014/main" id="{1926567A-9FD3-BD98-BDED-6F652495A0A1}"/>
              </a:ext>
            </a:extLst>
          </p:cNvPr>
          <p:cNvSpPr>
            <a:spLocks noChangeArrowheads="1"/>
          </p:cNvSpPr>
          <p:nvPr/>
        </p:nvSpPr>
        <p:spPr bwMode="auto">
          <a:xfrm flipV="1">
            <a:off x="57150" y="3687763"/>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00">
                <a:latin typeface="Arial" panose="020B0604020202020204" pitchFamily="34" charset="0"/>
                <a:cs typeface="Arial" panose="020B0604020202020204" pitchFamily="34" charset="0"/>
              </a:rPr>
              <a:t>	</a:t>
            </a:r>
            <a:endParaRPr lang="en-GB" altLang="en-US" sz="2400"/>
          </a:p>
        </p:txBody>
      </p:sp>
      <p:pic>
        <p:nvPicPr>
          <p:cNvPr id="3079" name="Picture 7">
            <a:extLst>
              <a:ext uri="{FF2B5EF4-FFF2-40B4-BE49-F238E27FC236}">
                <a16:creationId xmlns:a16="http://schemas.microsoft.com/office/drawing/2014/main" id="{C442C754-2A46-3544-DBE3-824FDE600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533400"/>
            <a:ext cx="3086100" cy="1457325"/>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15">
            <a:extLst>
              <a:ext uri="{FF2B5EF4-FFF2-40B4-BE49-F238E27FC236}">
                <a16:creationId xmlns:a16="http://schemas.microsoft.com/office/drawing/2014/main" id="{86F22AFE-32A7-9B82-82AE-C4EF2D4612FB}"/>
              </a:ext>
            </a:extLst>
          </p:cNvPr>
          <p:cNvSpPr>
            <a:spLocks noChangeArrowheads="1"/>
          </p:cNvSpPr>
          <p:nvPr/>
        </p:nvSpPr>
        <p:spPr bwMode="auto">
          <a:xfrm>
            <a:off x="57150" y="1857375"/>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00">
                <a:latin typeface="Arial" panose="020B0604020202020204" pitchFamily="34" charset="0"/>
                <a:cs typeface="Arial" panose="020B0604020202020204" pitchFamily="34" charset="0"/>
              </a:rPr>
              <a:t>	</a:t>
            </a:r>
            <a:endParaRPr lang="en-GB" altLang="en-US" sz="2400"/>
          </a:p>
        </p:txBody>
      </p:sp>
      <p:pic>
        <p:nvPicPr>
          <p:cNvPr id="3078" name="Picture 6">
            <a:extLst>
              <a:ext uri="{FF2B5EF4-FFF2-40B4-BE49-F238E27FC236}">
                <a16:creationId xmlns:a16="http://schemas.microsoft.com/office/drawing/2014/main" id="{E3870327-0A30-89A6-FF26-DF2B7CE190B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391400" y="914400"/>
            <a:ext cx="1457325" cy="1114425"/>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16">
            <a:extLst>
              <a:ext uri="{FF2B5EF4-FFF2-40B4-BE49-F238E27FC236}">
                <a16:creationId xmlns:a16="http://schemas.microsoft.com/office/drawing/2014/main" id="{2CD63A45-749E-ADCF-3023-14BACBCD80AD}"/>
              </a:ext>
            </a:extLst>
          </p:cNvPr>
          <p:cNvSpPr>
            <a:spLocks noChangeArrowheads="1"/>
          </p:cNvSpPr>
          <p:nvPr/>
        </p:nvSpPr>
        <p:spPr bwMode="auto">
          <a:xfrm>
            <a:off x="533400" y="2133600"/>
            <a:ext cx="866775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00">
                <a:latin typeface="Arial" panose="020B0604020202020204" pitchFamily="34" charset="0"/>
                <a:cs typeface="Arial" panose="020B0604020202020204" pitchFamily="34" charset="0"/>
              </a:rPr>
              <a:t>																		          </a:t>
            </a:r>
            <a:endParaRPr lang="en-GB" altLang="en-US" sz="2400"/>
          </a:p>
        </p:txBody>
      </p:sp>
      <p:sp>
        <p:nvSpPr>
          <p:cNvPr id="3089" name="Rectangle 17">
            <a:extLst>
              <a:ext uri="{FF2B5EF4-FFF2-40B4-BE49-F238E27FC236}">
                <a16:creationId xmlns:a16="http://schemas.microsoft.com/office/drawing/2014/main" id="{4B99ADCC-9143-4B53-C8D6-EE6FAD9BD899}"/>
              </a:ext>
            </a:extLst>
          </p:cNvPr>
          <p:cNvSpPr>
            <a:spLocks noChangeArrowheads="1"/>
          </p:cNvSpPr>
          <p:nvPr/>
        </p:nvSpPr>
        <p:spPr bwMode="auto">
          <a:xfrm>
            <a:off x="-533400" y="37338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800"/>
              <a:t>.</a:t>
            </a:r>
            <a:r>
              <a:rPr lang="en-GB" altLang="en-US" sz="1400"/>
              <a:t> </a:t>
            </a:r>
            <a:endParaRPr lang="en-US" altLang="en-US" sz="2400"/>
          </a:p>
          <a:p>
            <a:pPr eaLnBrk="0" hangingPunct="0"/>
            <a:endParaRPr lang="en-US" altLang="en-US" sz="2400"/>
          </a:p>
        </p:txBody>
      </p:sp>
      <p:graphicFrame>
        <p:nvGraphicFramePr>
          <p:cNvPr id="3074" name="Object 2">
            <a:extLst>
              <a:ext uri="{FF2B5EF4-FFF2-40B4-BE49-F238E27FC236}">
                <a16:creationId xmlns:a16="http://schemas.microsoft.com/office/drawing/2014/main" id="{CDDE8D88-6A07-0D98-D660-981B5B5BB9E2}"/>
              </a:ext>
            </a:extLst>
          </p:cNvPr>
          <p:cNvGraphicFramePr>
            <a:graphicFrameLocks noChangeAspect="1"/>
          </p:cNvGraphicFramePr>
          <p:nvPr/>
        </p:nvGraphicFramePr>
        <p:xfrm>
          <a:off x="3048000" y="4038600"/>
          <a:ext cx="2752725" cy="1828800"/>
        </p:xfrm>
        <a:graphic>
          <a:graphicData uri="http://schemas.openxmlformats.org/presentationml/2006/ole">
            <mc:AlternateContent xmlns:mc="http://schemas.openxmlformats.org/markup-compatibility/2006">
              <mc:Choice xmlns:v="urn:schemas-microsoft-com:vml" Requires="v">
                <p:oleObj r:id="rId8" imgW="7677206" imgH="3743352" progId="PBrush">
                  <p:embed/>
                </p:oleObj>
              </mc:Choice>
              <mc:Fallback>
                <p:oleObj r:id="rId8" imgW="7677206" imgH="3743352" progId="PBrush">
                  <p:embed/>
                  <p:pic>
                    <p:nvPicPr>
                      <p:cNvPr id="3074" name="Object 2">
                        <a:extLst>
                          <a:ext uri="{FF2B5EF4-FFF2-40B4-BE49-F238E27FC236}">
                            <a16:creationId xmlns:a16="http://schemas.microsoft.com/office/drawing/2014/main" id="{CDDE8D88-6A07-0D98-D660-981B5B5BB9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4038600"/>
                        <a:ext cx="2752725"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descr="X:\My Documents\My Pictures\RRDE Logo\rrlogo.gif">
            <a:extLst>
              <a:ext uri="{FF2B5EF4-FFF2-40B4-BE49-F238E27FC236}">
                <a16:creationId xmlns:a16="http://schemas.microsoft.com/office/drawing/2014/main" id="{FD67DF05-E84C-D18B-7868-176CAF272106}"/>
              </a:ext>
            </a:extLst>
          </p:cNvPr>
          <p:cNvPicPr>
            <a:picLocks noChangeAspect="1" noChangeArrowheads="1"/>
          </p:cNvPicPr>
          <p:nvPr/>
        </p:nvPicPr>
        <p:blipFill>
          <a:blip r:embed="rId10" cstate="print"/>
          <a:srcRect/>
          <a:stretch>
            <a:fillRect/>
          </a:stretch>
        </p:blipFill>
        <p:spPr bwMode="auto">
          <a:xfrm>
            <a:off x="7452320" y="116632"/>
            <a:ext cx="1008832" cy="592649"/>
          </a:xfrm>
          <a:prstGeom prst="rect">
            <a:avLst/>
          </a:prstGeom>
          <a:noFill/>
          <a:ln w="9525">
            <a:noFill/>
            <a:miter lim="800000"/>
            <a:headEnd/>
            <a:tailEnd/>
          </a:ln>
        </p:spPr>
      </p:pic>
      <p:pic>
        <p:nvPicPr>
          <p:cNvPr id="3" name="Picture 2" descr="UK Disability History Month logo">
            <a:extLst>
              <a:ext uri="{FF2B5EF4-FFF2-40B4-BE49-F238E27FC236}">
                <a16:creationId xmlns:a16="http://schemas.microsoft.com/office/drawing/2014/main" id="{E05A5659-E343-CB2C-02F2-6D79299696C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25941"/>
            <a:ext cx="1080770" cy="8915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88">
                                            <p:txEl>
                                              <p:pRg st="0" end="0"/>
                                            </p:txEl>
                                          </p:spTgt>
                                        </p:tgtEl>
                                        <p:attrNameLst>
                                          <p:attrName>style.visibility</p:attrName>
                                        </p:attrNameLst>
                                      </p:cBhvr>
                                      <p:to>
                                        <p:strVal val="visible"/>
                                      </p:to>
                                    </p:set>
                                    <p:anim calcmode="lin" valueType="num">
                                      <p:cBhvr additive="base">
                                        <p:cTn id="7" dur="500" fill="hold"/>
                                        <p:tgtEl>
                                          <p:spTgt spid="30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8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8"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WordArt 3">
            <a:extLst>
              <a:ext uri="{FF2B5EF4-FFF2-40B4-BE49-F238E27FC236}">
                <a16:creationId xmlns:a16="http://schemas.microsoft.com/office/drawing/2014/main" id="{790379C1-2C3C-F500-10C8-E0A06D921919}"/>
              </a:ext>
            </a:extLst>
          </p:cNvPr>
          <p:cNvSpPr>
            <a:spLocks noChangeArrowheads="1" noChangeShapeType="1" noTextEdit="1"/>
          </p:cNvSpPr>
          <p:nvPr/>
        </p:nvSpPr>
        <p:spPr bwMode="auto">
          <a:xfrm>
            <a:off x="0" y="2057400"/>
            <a:ext cx="8676456"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GB" sz="3600" kern="10" dirty="0">
                <a:ln w="12700">
                  <a:solidFill>
                    <a:srgbClr val="339966"/>
                  </a:solidFill>
                  <a:round/>
                  <a:headEnd/>
                  <a:tailEnd/>
                </a:ln>
                <a:solidFill>
                  <a:srgbClr val="FFFFFF"/>
                </a:solidFill>
                <a:latin typeface="Arial Black" panose="020B0A04020102020204" pitchFamily="34" charset="0"/>
              </a:rPr>
              <a:t>Middle Ages, 5thC AD to around 1400 ...</a:t>
            </a:r>
          </a:p>
        </p:txBody>
      </p:sp>
      <p:sp>
        <p:nvSpPr>
          <p:cNvPr id="4103" name="Text Box 7">
            <a:extLst>
              <a:ext uri="{FF2B5EF4-FFF2-40B4-BE49-F238E27FC236}">
                <a16:creationId xmlns:a16="http://schemas.microsoft.com/office/drawing/2014/main" id="{0862EA33-0E22-E0F9-00E9-343C514A367B}"/>
              </a:ext>
            </a:extLst>
          </p:cNvPr>
          <p:cNvSpPr txBox="1">
            <a:spLocks noChangeArrowheads="1"/>
          </p:cNvSpPr>
          <p:nvPr/>
        </p:nvSpPr>
        <p:spPr bwMode="auto">
          <a:xfrm>
            <a:off x="8001000" y="4876800"/>
            <a:ext cx="1143000" cy="1981200"/>
          </a:xfrm>
          <a:prstGeom prst="rect">
            <a:avLst/>
          </a:prstGeom>
          <a:solidFill>
            <a:srgbClr val="FFFFFF"/>
          </a:solidFill>
          <a:ln w="9525">
            <a:solidFill>
              <a:srgbClr val="000000"/>
            </a:solidFill>
            <a:miter lim="800000"/>
            <a:headEnd/>
            <a:tailEnd/>
          </a:ln>
        </p:spPr>
        <p:txBody>
          <a:bodyPr/>
          <a:lstStyle/>
          <a:p>
            <a:r>
              <a:rPr lang="en-GB" altLang="en-US" sz="1800" dirty="0">
                <a:latin typeface="Arial" panose="020B0604020202020204" pitchFamily="34" charset="0"/>
                <a:cs typeface="Arial" panose="020B0604020202020204" pitchFamily="34" charset="0"/>
              </a:rPr>
              <a:t>St Martin </a:t>
            </a:r>
          </a:p>
          <a:p>
            <a:r>
              <a:rPr lang="en-GB" altLang="en-US" sz="1800" dirty="0">
                <a:latin typeface="Arial" panose="020B0604020202020204" pitchFamily="34" charset="0"/>
                <a:cs typeface="Arial" panose="020B0604020202020204" pitchFamily="34" charset="0"/>
              </a:rPr>
              <a:t>of Tour cuts his cloak</a:t>
            </a:r>
          </a:p>
          <a:p>
            <a:pPr eaLnBrk="0" hangingPunct="0"/>
            <a:endParaRPr lang="en-GB" altLang="en-US" sz="2400" dirty="0"/>
          </a:p>
        </p:txBody>
      </p:sp>
      <p:sp>
        <p:nvSpPr>
          <p:cNvPr id="4109" name="Rectangle 13">
            <a:extLst>
              <a:ext uri="{FF2B5EF4-FFF2-40B4-BE49-F238E27FC236}">
                <a16:creationId xmlns:a16="http://schemas.microsoft.com/office/drawing/2014/main" id="{07C6C400-09F0-B9ED-4FCC-7F76A7AD4DDA}"/>
              </a:ext>
            </a:extLst>
          </p:cNvPr>
          <p:cNvSpPr>
            <a:spLocks noChangeArrowheads="1"/>
          </p:cNvSpPr>
          <p:nvPr/>
        </p:nvSpPr>
        <p:spPr bwMode="auto">
          <a:xfrm>
            <a:off x="114300" y="-2874963"/>
            <a:ext cx="91440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2" tIns="1141053" rIns="914112" bIns="1141053">
            <a:spAutoFit/>
          </a:bodyPr>
          <a:lstStyle/>
          <a:p>
            <a:endParaRPr lang="en-GB" altLang="en-US" sz="1200">
              <a:latin typeface="Arial" panose="020B0604020202020204" pitchFamily="34" charset="0"/>
              <a:cs typeface="Arial" panose="020B0604020202020204" pitchFamily="34" charset="0"/>
            </a:endParaRPr>
          </a:p>
          <a:p>
            <a:pPr eaLnBrk="0" hangingPunct="0"/>
            <a:endParaRPr lang="en-GB" altLang="en-US" sz="2400"/>
          </a:p>
        </p:txBody>
      </p:sp>
      <p:sp>
        <p:nvSpPr>
          <p:cNvPr id="4110" name="Rectangle 14">
            <a:extLst>
              <a:ext uri="{FF2B5EF4-FFF2-40B4-BE49-F238E27FC236}">
                <a16:creationId xmlns:a16="http://schemas.microsoft.com/office/drawing/2014/main" id="{1ABE886C-84E8-F9B8-E721-8F0C72B531FB}"/>
              </a:ext>
            </a:extLst>
          </p:cNvPr>
          <p:cNvSpPr>
            <a:spLocks noChangeArrowheads="1"/>
          </p:cNvSpPr>
          <p:nvPr/>
        </p:nvSpPr>
        <p:spPr bwMode="auto">
          <a:xfrm>
            <a:off x="114300" y="-2874963"/>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sp>
        <p:nvSpPr>
          <p:cNvPr id="4111" name="Rectangle 15">
            <a:extLst>
              <a:ext uri="{FF2B5EF4-FFF2-40B4-BE49-F238E27FC236}">
                <a16:creationId xmlns:a16="http://schemas.microsoft.com/office/drawing/2014/main" id="{794BDCD4-8FE8-8401-9631-D06827701252}"/>
              </a:ext>
            </a:extLst>
          </p:cNvPr>
          <p:cNvSpPr>
            <a:spLocks noChangeArrowheads="1"/>
          </p:cNvSpPr>
          <p:nvPr/>
        </p:nvSpPr>
        <p:spPr bwMode="auto">
          <a:xfrm>
            <a:off x="114300" y="-2600325"/>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sp>
        <p:nvSpPr>
          <p:cNvPr id="4112" name="Rectangle 16">
            <a:extLst>
              <a:ext uri="{FF2B5EF4-FFF2-40B4-BE49-F238E27FC236}">
                <a16:creationId xmlns:a16="http://schemas.microsoft.com/office/drawing/2014/main" id="{5CEB44AE-218B-FB8B-6643-0887AB5BC57E}"/>
              </a:ext>
            </a:extLst>
          </p:cNvPr>
          <p:cNvSpPr>
            <a:spLocks noChangeArrowheads="1"/>
          </p:cNvSpPr>
          <p:nvPr/>
        </p:nvSpPr>
        <p:spPr bwMode="auto">
          <a:xfrm>
            <a:off x="114300" y="-2325688"/>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sp>
        <p:nvSpPr>
          <p:cNvPr id="4113" name="Rectangle 17">
            <a:extLst>
              <a:ext uri="{FF2B5EF4-FFF2-40B4-BE49-F238E27FC236}">
                <a16:creationId xmlns:a16="http://schemas.microsoft.com/office/drawing/2014/main" id="{1D129F5A-8D7E-8A35-E8FB-0B674CE3ED63}"/>
              </a:ext>
            </a:extLst>
          </p:cNvPr>
          <p:cNvSpPr>
            <a:spLocks noChangeArrowheads="1"/>
          </p:cNvSpPr>
          <p:nvPr/>
        </p:nvSpPr>
        <p:spPr bwMode="auto">
          <a:xfrm>
            <a:off x="114300" y="915988"/>
            <a:ext cx="914400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ltLang="en-US" sz="1400" dirty="0"/>
          </a:p>
          <a:p>
            <a:endParaRPr lang="en-GB" altLang="en-US" sz="1400" dirty="0"/>
          </a:p>
          <a:p>
            <a:endParaRPr lang="en-GB" altLang="en-US" sz="1400" dirty="0"/>
          </a:p>
          <a:p>
            <a:endParaRPr lang="en-GB" altLang="en-US" sz="1400" dirty="0"/>
          </a:p>
          <a:p>
            <a:r>
              <a:rPr lang="en-GB" altLang="en-US" sz="1400" dirty="0">
                <a:latin typeface="Arial" panose="020B0604020202020204" pitchFamily="34" charset="0"/>
                <a:cs typeface="Arial" panose="020B0604020202020204" pitchFamily="34" charset="0"/>
              </a:rPr>
              <a:t>Growth of Christianity &amp; Islam… 	Feudal Life    Mainly Rural Life…Knights    Plague   Famine	</a:t>
            </a:r>
            <a:r>
              <a:rPr lang="en-GB" altLang="en-US" sz="1400" dirty="0"/>
              <a:t>																				</a:t>
            </a:r>
            <a:r>
              <a:rPr lang="en-GB" altLang="en-US" sz="2400" dirty="0"/>
              <a:t>		</a:t>
            </a:r>
          </a:p>
          <a:p>
            <a:r>
              <a:rPr lang="en-GB" altLang="en-US" sz="2400" dirty="0">
                <a:latin typeface="Arial" panose="020B0604020202020204" pitchFamily="34" charset="0"/>
                <a:cs typeface="Arial" panose="020B0604020202020204" pitchFamily="34" charset="0"/>
              </a:rPr>
              <a:t> </a:t>
            </a:r>
            <a:r>
              <a:rPr lang="en-GB" altLang="en-US" sz="1600" dirty="0">
                <a:latin typeface="Arial" panose="020B0604020202020204" pitchFamily="34" charset="0"/>
                <a:cs typeface="Arial" panose="020B0604020202020204" pitchFamily="34" charset="0"/>
              </a:rPr>
              <a:t>Rural communities, families working together including disabled members. Spread of Christian values means those unable to work the land are supported by charity from local communities and monasteries, along with the very poor. But they are often seen in a negative light, as plague </a:t>
            </a:r>
          </a:p>
          <a:p>
            <a:r>
              <a:rPr lang="en-GB" altLang="en-US" sz="1600" dirty="0">
                <a:latin typeface="Arial" panose="020B0604020202020204" pitchFamily="34" charset="0"/>
                <a:cs typeface="Arial" panose="020B0604020202020204" pitchFamily="34" charset="0"/>
              </a:rPr>
              <a:t>carriers for example.</a:t>
            </a:r>
            <a:r>
              <a:rPr lang="en-GB" altLang="en-US" sz="1600" dirty="0"/>
              <a:t>																	 </a:t>
            </a:r>
            <a:endParaRPr lang="en-US" altLang="en-US" sz="1400" dirty="0"/>
          </a:p>
          <a:p>
            <a:pPr eaLnBrk="0" hangingPunct="0"/>
            <a:endParaRPr lang="en-US" altLang="en-US" sz="2400" dirty="0"/>
          </a:p>
        </p:txBody>
      </p:sp>
      <p:pic>
        <p:nvPicPr>
          <p:cNvPr id="4098" name="Picture 2">
            <a:extLst>
              <a:ext uri="{FF2B5EF4-FFF2-40B4-BE49-F238E27FC236}">
                <a16:creationId xmlns:a16="http://schemas.microsoft.com/office/drawing/2014/main" id="{A4F1CD4B-5E77-8394-1E3E-20AFE21EF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946525"/>
            <a:ext cx="1657350" cy="1330325"/>
          </a:xfrm>
          <a:prstGeom prst="rect">
            <a:avLst/>
          </a:prstGeom>
          <a:noFill/>
          <a:extLst>
            <a:ext uri="{909E8E84-426E-40DD-AFC4-6F175D3DCCD1}">
              <a14:hiddenFill xmlns:a14="http://schemas.microsoft.com/office/drawing/2010/main">
                <a:solidFill>
                  <a:srgbClr val="FFFFFF"/>
                </a:solidFill>
              </a14:hiddenFill>
            </a:ext>
          </a:extLst>
        </p:spPr>
      </p:pic>
      <p:sp>
        <p:nvSpPr>
          <p:cNvPr id="4114" name="Rectangle 18">
            <a:extLst>
              <a:ext uri="{FF2B5EF4-FFF2-40B4-BE49-F238E27FC236}">
                <a16:creationId xmlns:a16="http://schemas.microsoft.com/office/drawing/2014/main" id="{F81ED500-91D1-3F48-8E42-35B3150F1918}"/>
              </a:ext>
            </a:extLst>
          </p:cNvPr>
          <p:cNvSpPr>
            <a:spLocks noChangeArrowheads="1"/>
          </p:cNvSpPr>
          <p:nvPr/>
        </p:nvSpPr>
        <p:spPr bwMode="auto">
          <a:xfrm>
            <a:off x="114300" y="594201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GB" altLang="en-US" sz="1200">
                <a:latin typeface="Arial" panose="020B0604020202020204" pitchFamily="34" charset="0"/>
                <a:cs typeface="Arial" panose="020B0604020202020204" pitchFamily="34" charset="0"/>
              </a:rPr>
            </a:br>
            <a:endParaRPr lang="en-GB" altLang="en-US" sz="2400"/>
          </a:p>
        </p:txBody>
      </p:sp>
      <p:pic>
        <p:nvPicPr>
          <p:cNvPr id="4115" name="Picture 19">
            <a:extLst>
              <a:ext uri="{FF2B5EF4-FFF2-40B4-BE49-F238E27FC236}">
                <a16:creationId xmlns:a16="http://schemas.microsoft.com/office/drawing/2014/main" id="{A2619A06-ECFA-0B90-EAF6-952EA0261FD0}"/>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28600" y="4419600"/>
            <a:ext cx="2831232" cy="170249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0">
            <a:extLst>
              <a:ext uri="{FF2B5EF4-FFF2-40B4-BE49-F238E27FC236}">
                <a16:creationId xmlns:a16="http://schemas.microsoft.com/office/drawing/2014/main" id="{F13BE93B-787D-FBC1-0662-9F9507072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962400"/>
            <a:ext cx="2597150" cy="28956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Rectangle 22">
            <a:extLst>
              <a:ext uri="{FF2B5EF4-FFF2-40B4-BE49-F238E27FC236}">
                <a16:creationId xmlns:a16="http://schemas.microsoft.com/office/drawing/2014/main" id="{A339295A-1505-E1B7-9A63-5290B0C8D443}"/>
              </a:ext>
            </a:extLst>
          </p:cNvPr>
          <p:cNvSpPr>
            <a:spLocks noChangeArrowheads="1"/>
          </p:cNvSpPr>
          <p:nvPr/>
        </p:nvSpPr>
        <p:spPr bwMode="auto">
          <a:xfrm>
            <a:off x="3657600" y="2743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4117" name="Picture 21">
            <a:extLst>
              <a:ext uri="{FF2B5EF4-FFF2-40B4-BE49-F238E27FC236}">
                <a16:creationId xmlns:a16="http://schemas.microsoft.com/office/drawing/2014/main" id="{56C8F699-69DF-7C3B-6321-8404B0525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332656"/>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4121" name="Rectangle 25">
            <a:extLst>
              <a:ext uri="{FF2B5EF4-FFF2-40B4-BE49-F238E27FC236}">
                <a16:creationId xmlns:a16="http://schemas.microsoft.com/office/drawing/2014/main" id="{1D5BAB93-43C1-F503-EC97-4970A2994944}"/>
              </a:ext>
            </a:extLst>
          </p:cNvPr>
          <p:cNvSpPr>
            <a:spLocks noChangeArrowheads="1"/>
          </p:cNvSpPr>
          <p:nvPr/>
        </p:nvSpPr>
        <p:spPr bwMode="auto">
          <a:xfrm>
            <a:off x="4033838" y="2738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4120" name="Picture 24">
            <a:extLst>
              <a:ext uri="{FF2B5EF4-FFF2-40B4-BE49-F238E27FC236}">
                <a16:creationId xmlns:a16="http://schemas.microsoft.com/office/drawing/2014/main" id="{59EE5A64-737A-E11B-9ACD-29D089E925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260648"/>
            <a:ext cx="1076325" cy="1381125"/>
          </a:xfrm>
          <a:prstGeom prst="rect">
            <a:avLst/>
          </a:prstGeom>
          <a:noFill/>
          <a:extLst>
            <a:ext uri="{909E8E84-426E-40DD-AFC4-6F175D3DCCD1}">
              <a14:hiddenFill xmlns:a14="http://schemas.microsoft.com/office/drawing/2010/main">
                <a:solidFill>
                  <a:srgbClr val="FFFFFF"/>
                </a:solidFill>
              </a14:hiddenFill>
            </a:ext>
          </a:extLst>
        </p:spPr>
      </p:pic>
      <p:sp>
        <p:nvSpPr>
          <p:cNvPr id="4123" name="Rectangle 27">
            <a:extLst>
              <a:ext uri="{FF2B5EF4-FFF2-40B4-BE49-F238E27FC236}">
                <a16:creationId xmlns:a16="http://schemas.microsoft.com/office/drawing/2014/main" id="{3E394A35-AA68-DD54-A1B1-D3A497D53769}"/>
              </a:ext>
            </a:extLst>
          </p:cNvPr>
          <p:cNvSpPr>
            <a:spLocks noChangeArrowheads="1"/>
          </p:cNvSpPr>
          <p:nvPr/>
        </p:nvSpPr>
        <p:spPr bwMode="auto">
          <a:xfrm>
            <a:off x="3714750" y="2571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4122" name="Picture 26">
            <a:extLst>
              <a:ext uri="{FF2B5EF4-FFF2-40B4-BE49-F238E27FC236}">
                <a16:creationId xmlns:a16="http://schemas.microsoft.com/office/drawing/2014/main" id="{C40657B3-012D-65E9-7B25-BC7264F693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4" y="315403"/>
            <a:ext cx="1426468" cy="1426468"/>
          </a:xfrm>
          <a:prstGeom prst="rect">
            <a:avLst/>
          </a:prstGeom>
          <a:noFill/>
          <a:extLst>
            <a:ext uri="{909E8E84-426E-40DD-AFC4-6F175D3DCCD1}">
              <a14:hiddenFill xmlns:a14="http://schemas.microsoft.com/office/drawing/2010/main">
                <a:solidFill>
                  <a:srgbClr val="FFFFFF"/>
                </a:solidFill>
              </a14:hiddenFill>
            </a:ext>
          </a:extLst>
        </p:spPr>
      </p:pic>
      <p:sp>
        <p:nvSpPr>
          <p:cNvPr id="4125" name="Rectangle 29">
            <a:extLst>
              <a:ext uri="{FF2B5EF4-FFF2-40B4-BE49-F238E27FC236}">
                <a16:creationId xmlns:a16="http://schemas.microsoft.com/office/drawing/2014/main" id="{F2D106DB-C86A-6F91-2198-2554473D611D}"/>
              </a:ext>
            </a:extLst>
          </p:cNvPr>
          <p:cNvSpPr>
            <a:spLocks noChangeArrowheads="1"/>
          </p:cNvSpPr>
          <p:nvPr/>
        </p:nvSpPr>
        <p:spPr bwMode="auto">
          <a:xfrm>
            <a:off x="3657600" y="2743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4127" name="Rectangle 31">
            <a:extLst>
              <a:ext uri="{FF2B5EF4-FFF2-40B4-BE49-F238E27FC236}">
                <a16:creationId xmlns:a16="http://schemas.microsoft.com/office/drawing/2014/main" id="{E01BE3B6-BF13-D6E9-CE8D-C6BF4F5C3823}"/>
              </a:ext>
            </a:extLst>
          </p:cNvPr>
          <p:cNvSpPr>
            <a:spLocks noChangeArrowheads="1"/>
          </p:cNvSpPr>
          <p:nvPr/>
        </p:nvSpPr>
        <p:spPr bwMode="auto">
          <a:xfrm>
            <a:off x="3886200" y="2576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4126" name="Picture 30">
            <a:extLst>
              <a:ext uri="{FF2B5EF4-FFF2-40B4-BE49-F238E27FC236}">
                <a16:creationId xmlns:a16="http://schemas.microsoft.com/office/drawing/2014/main" id="{F3EE1313-2595-EA96-1F25-67933149FF18}"/>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6516216" y="332656"/>
            <a:ext cx="1194463" cy="1484784"/>
          </a:xfrm>
          <a:prstGeom prst="rect">
            <a:avLst/>
          </a:prstGeom>
          <a:noFill/>
          <a:extLst>
            <a:ext uri="{909E8E84-426E-40DD-AFC4-6F175D3DCCD1}">
              <a14:hiddenFill xmlns:a14="http://schemas.microsoft.com/office/drawing/2010/main">
                <a:solidFill>
                  <a:srgbClr val="FFFFFF"/>
                </a:solidFill>
              </a14:hiddenFill>
            </a:ext>
          </a:extLst>
        </p:spPr>
      </p:pic>
      <p:sp>
        <p:nvSpPr>
          <p:cNvPr id="4129" name="Rectangle 33">
            <a:extLst>
              <a:ext uri="{FF2B5EF4-FFF2-40B4-BE49-F238E27FC236}">
                <a16:creationId xmlns:a16="http://schemas.microsoft.com/office/drawing/2014/main" id="{F00E317C-5C33-6A8D-B890-92A633183DDB}"/>
              </a:ext>
            </a:extLst>
          </p:cNvPr>
          <p:cNvSpPr>
            <a:spLocks noChangeArrowheads="1"/>
          </p:cNvSpPr>
          <p:nvPr/>
        </p:nvSpPr>
        <p:spPr bwMode="auto">
          <a:xfrm>
            <a:off x="3933825" y="2543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4128" name="Picture 32">
            <a:extLst>
              <a:ext uri="{FF2B5EF4-FFF2-40B4-BE49-F238E27FC236}">
                <a16:creationId xmlns:a16="http://schemas.microsoft.com/office/drawing/2014/main" id="{EE914981-13AD-77F5-0D59-2B97DEA0171A}"/>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7867650" y="11244"/>
            <a:ext cx="1276350" cy="1771650"/>
          </a:xfrm>
          <a:prstGeom prst="rect">
            <a:avLst/>
          </a:prstGeom>
          <a:noFill/>
          <a:extLst>
            <a:ext uri="{909E8E84-426E-40DD-AFC4-6F175D3DCCD1}">
              <a14:hiddenFill xmlns:a14="http://schemas.microsoft.com/office/drawing/2010/main">
                <a:solidFill>
                  <a:srgbClr val="FFFFFF"/>
                </a:solidFill>
              </a14:hiddenFill>
            </a:ext>
          </a:extLst>
        </p:spPr>
      </p:pic>
      <p:sp>
        <p:nvSpPr>
          <p:cNvPr id="4132" name="Text Box 36">
            <a:extLst>
              <a:ext uri="{FF2B5EF4-FFF2-40B4-BE49-F238E27FC236}">
                <a16:creationId xmlns:a16="http://schemas.microsoft.com/office/drawing/2014/main" id="{028D7CF2-12FC-296F-7D9A-553C55F677C1}"/>
              </a:ext>
            </a:extLst>
          </p:cNvPr>
          <p:cNvSpPr txBox="1">
            <a:spLocks noChangeArrowheads="1"/>
          </p:cNvSpPr>
          <p:nvPr/>
        </p:nvSpPr>
        <p:spPr bwMode="auto">
          <a:xfrm>
            <a:off x="3635896" y="5589240"/>
            <a:ext cx="1752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latin typeface="Arial" panose="020B0604020202020204" pitchFamily="34" charset="0"/>
                <a:cs typeface="Arial" panose="020B0604020202020204" pitchFamily="34" charset="0"/>
              </a:rPr>
              <a:t>Gargoyles outside churches</a:t>
            </a:r>
          </a:p>
        </p:txBody>
      </p:sp>
      <p:pic>
        <p:nvPicPr>
          <p:cNvPr id="2" name="Picture 1" descr="X:\My Documents\My Pictures\RRDE Logo\rrlogo.gif">
            <a:extLst>
              <a:ext uri="{FF2B5EF4-FFF2-40B4-BE49-F238E27FC236}">
                <a16:creationId xmlns:a16="http://schemas.microsoft.com/office/drawing/2014/main" id="{0092E433-6148-64A4-5C98-BF9A7C61A903}"/>
              </a:ext>
            </a:extLst>
          </p:cNvPr>
          <p:cNvPicPr>
            <a:picLocks noChangeAspect="1" noChangeArrowheads="1"/>
          </p:cNvPicPr>
          <p:nvPr/>
        </p:nvPicPr>
        <p:blipFill>
          <a:blip r:embed="rId13" cstate="print"/>
          <a:srcRect/>
          <a:stretch>
            <a:fillRect/>
          </a:stretch>
        </p:blipFill>
        <p:spPr bwMode="auto">
          <a:xfrm>
            <a:off x="230078" y="908720"/>
            <a:ext cx="1246297" cy="732150"/>
          </a:xfrm>
          <a:prstGeom prst="rect">
            <a:avLst/>
          </a:prstGeom>
          <a:noFill/>
          <a:ln w="9525">
            <a:noFill/>
            <a:miter lim="800000"/>
            <a:headEnd/>
            <a:tailEnd/>
          </a:ln>
        </p:spPr>
      </p:pic>
      <p:pic>
        <p:nvPicPr>
          <p:cNvPr id="3" name="Picture 2" descr="UK Disability History Month logo">
            <a:extLst>
              <a:ext uri="{FF2B5EF4-FFF2-40B4-BE49-F238E27FC236}">
                <a16:creationId xmlns:a16="http://schemas.microsoft.com/office/drawing/2014/main" id="{94B8FA2D-1F52-9148-CE3C-17CC42FF0EF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2193" y="113002"/>
            <a:ext cx="887549" cy="732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WordArt 5">
            <a:extLst>
              <a:ext uri="{FF2B5EF4-FFF2-40B4-BE49-F238E27FC236}">
                <a16:creationId xmlns:a16="http://schemas.microsoft.com/office/drawing/2014/main" id="{1EBED0EB-1F0A-B70A-B9FD-674BF1AEFEE7}"/>
              </a:ext>
            </a:extLst>
          </p:cNvPr>
          <p:cNvSpPr>
            <a:spLocks noChangeArrowheads="1" noChangeShapeType="1" noTextEdit="1"/>
          </p:cNvSpPr>
          <p:nvPr/>
        </p:nvSpPr>
        <p:spPr bwMode="auto">
          <a:xfrm>
            <a:off x="0" y="2362200"/>
            <a:ext cx="8604448" cy="647700"/>
          </a:xfrm>
          <a:prstGeom prst="rect">
            <a:avLst/>
          </a:prstGeom>
        </p:spPr>
        <p:txBody>
          <a:bodyPr wrap="none" fromWordArt="1">
            <a:prstTxWarp prst="textPlain">
              <a:avLst>
                <a:gd name="adj" fmla="val 50000"/>
              </a:avLst>
            </a:prstTxWarp>
          </a:bodyPr>
          <a:lstStyle/>
          <a:p>
            <a:pPr algn="ctr"/>
            <a:r>
              <a:rPr lang="en-GB" sz="36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Early Modern Period, 1400's - 1700's</a:t>
            </a:r>
          </a:p>
        </p:txBody>
      </p:sp>
      <p:pic>
        <p:nvPicPr>
          <p:cNvPr id="7171" name="Picture 3">
            <a:extLst>
              <a:ext uri="{FF2B5EF4-FFF2-40B4-BE49-F238E27FC236}">
                <a16:creationId xmlns:a16="http://schemas.microsoft.com/office/drawing/2014/main" id="{0A4C0328-1967-8EE5-9D0C-671A0F207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10100"/>
            <a:ext cx="1808163" cy="2247900"/>
          </a:xfrm>
          <a:prstGeom prst="rect">
            <a:avLst/>
          </a:prstGeom>
          <a:noFill/>
          <a:extLst>
            <a:ext uri="{909E8E84-426E-40DD-AFC4-6F175D3DCCD1}">
              <a14:hiddenFill xmlns:a14="http://schemas.microsoft.com/office/drawing/2010/main">
                <a:solidFill>
                  <a:srgbClr val="00CC99"/>
                </a:solidFill>
              </a14:hiddenFill>
            </a:ext>
          </a:extLst>
        </p:spPr>
      </p:pic>
      <p:sp>
        <p:nvSpPr>
          <p:cNvPr id="7174" name="Text Box 6">
            <a:extLst>
              <a:ext uri="{FF2B5EF4-FFF2-40B4-BE49-F238E27FC236}">
                <a16:creationId xmlns:a16="http://schemas.microsoft.com/office/drawing/2014/main" id="{A83B74B1-52E1-39DD-D2A0-43A6A7BD0064}"/>
              </a:ext>
            </a:extLst>
          </p:cNvPr>
          <p:cNvSpPr txBox="1">
            <a:spLocks noChangeArrowheads="1"/>
          </p:cNvSpPr>
          <p:nvPr/>
        </p:nvSpPr>
        <p:spPr bwMode="auto">
          <a:xfrm>
            <a:off x="3131840" y="3200400"/>
            <a:ext cx="3573760" cy="3657600"/>
          </a:xfrm>
          <a:prstGeom prst="rect">
            <a:avLst/>
          </a:prstGeom>
          <a:solidFill>
            <a:srgbClr val="FFFFFF"/>
          </a:solidFill>
          <a:ln w="9525">
            <a:solidFill>
              <a:srgbClr val="000000"/>
            </a:solidFill>
            <a:miter lim="800000"/>
            <a:headEnd/>
            <a:tailEnd/>
          </a:ln>
        </p:spPr>
        <p:txBody>
          <a:bodyPr/>
          <a:lstStyle/>
          <a:p>
            <a:r>
              <a:rPr lang="en-GB" altLang="en-US" sz="1600" dirty="0">
                <a:latin typeface="Arial" panose="020B0604020202020204" pitchFamily="34" charset="0"/>
                <a:cs typeface="Arial" panose="020B0604020202020204" pitchFamily="34" charset="0"/>
              </a:rPr>
              <a:t>Some religious views see disability as the result of a punishment from God, or sometimes as possession by demons and bad spirits.  Related to witchcraft, disabled people victims of witch-hunts, when the more vulnerable members of society were often targeted.</a:t>
            </a:r>
          </a:p>
          <a:p>
            <a:pPr eaLnBrk="0" hangingPunct="0"/>
            <a:r>
              <a:rPr lang="en-GB" altLang="en-US" sz="1600" dirty="0">
                <a:latin typeface="Arial" panose="020B0604020202020204" pitchFamily="34" charset="0"/>
                <a:cs typeface="Arial" panose="020B0604020202020204" pitchFamily="34" charset="0"/>
              </a:rPr>
              <a:t>Right. Witch Trial Oxford 1613</a:t>
            </a:r>
          </a:p>
          <a:p>
            <a:pPr eaLnBrk="0" hangingPunct="0"/>
            <a:r>
              <a:rPr lang="en-GB" altLang="en-US" sz="1600" dirty="0">
                <a:latin typeface="Arial" panose="020B0604020202020204" pitchFamily="34" charset="0"/>
                <a:cs typeface="Arial" panose="020B0604020202020204" pitchFamily="34" charset="0"/>
              </a:rPr>
              <a:t>Disabled People made into beggars as ‘penitent sinners’.  Left. Holland 1600.</a:t>
            </a:r>
            <a:endParaRPr lang="en-GB" altLang="en-US" sz="1200" dirty="0">
              <a:latin typeface="Arial" panose="020B0604020202020204" pitchFamily="34" charset="0"/>
              <a:cs typeface="Arial" panose="020B0604020202020204" pitchFamily="34" charset="0"/>
            </a:endParaRPr>
          </a:p>
          <a:p>
            <a:pPr eaLnBrk="0" hangingPunct="0"/>
            <a:r>
              <a:rPr lang="en-GB" altLang="en-US" sz="1600" dirty="0">
                <a:latin typeface="Arial" panose="020B0604020202020204" pitchFamily="34" charset="0"/>
                <a:cs typeface="Arial" panose="020B0604020202020204" pitchFamily="34" charset="0"/>
              </a:rPr>
              <a:t>Figures of Fun Far Right.</a:t>
            </a:r>
            <a:endParaRPr lang="en-GB" altLang="en-US" sz="1200" dirty="0">
              <a:latin typeface="Arial" panose="020B0604020202020204" pitchFamily="34" charset="0"/>
              <a:cs typeface="Arial" panose="020B0604020202020204" pitchFamily="34" charset="0"/>
            </a:endParaRPr>
          </a:p>
          <a:p>
            <a:pPr eaLnBrk="0" hangingPunct="0"/>
            <a:endParaRPr lang="en-GB" altLang="en-US" sz="2400" dirty="0"/>
          </a:p>
        </p:txBody>
      </p:sp>
      <p:pic>
        <p:nvPicPr>
          <p:cNvPr id="7172" name="Picture 4">
            <a:extLst>
              <a:ext uri="{FF2B5EF4-FFF2-40B4-BE49-F238E27FC236}">
                <a16:creationId xmlns:a16="http://schemas.microsoft.com/office/drawing/2014/main" id="{C825DBCA-F859-608A-E5AE-4B2BD3352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3140968"/>
            <a:ext cx="2123728" cy="3430638"/>
          </a:xfrm>
          <a:prstGeom prst="rect">
            <a:avLst/>
          </a:prstGeom>
          <a:noFill/>
          <a:extLst>
            <a:ext uri="{909E8E84-426E-40DD-AFC4-6F175D3DCCD1}">
              <a14:hiddenFill xmlns:a14="http://schemas.microsoft.com/office/drawing/2010/main">
                <a:solidFill>
                  <a:srgbClr val="00CC99"/>
                </a:solidFill>
              </a14:hiddenFill>
            </a:ext>
          </a:extLst>
        </p:spPr>
      </p:pic>
      <p:pic>
        <p:nvPicPr>
          <p:cNvPr id="7170" name="Picture 2">
            <a:extLst>
              <a:ext uri="{FF2B5EF4-FFF2-40B4-BE49-F238E27FC236}">
                <a16:creationId xmlns:a16="http://schemas.microsoft.com/office/drawing/2014/main" id="{131CEDEC-C817-93DE-499A-B2704A886A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2895600" cy="1797050"/>
          </a:xfrm>
          <a:prstGeom prst="rect">
            <a:avLst/>
          </a:prstGeom>
          <a:noFill/>
          <a:extLst>
            <a:ext uri="{909E8E84-426E-40DD-AFC4-6F175D3DCCD1}">
              <a14:hiddenFill xmlns:a14="http://schemas.microsoft.com/office/drawing/2010/main">
                <a:solidFill>
                  <a:srgbClr val="00CC99"/>
                </a:solidFill>
              </a14:hiddenFill>
            </a:ext>
          </a:extLst>
        </p:spPr>
      </p:pic>
      <p:sp>
        <p:nvSpPr>
          <p:cNvPr id="7181" name="Rectangle 13">
            <a:extLst>
              <a:ext uri="{FF2B5EF4-FFF2-40B4-BE49-F238E27FC236}">
                <a16:creationId xmlns:a16="http://schemas.microsoft.com/office/drawing/2014/main" id="{B5EF0C73-FD0C-25FB-787B-79569E3A5FF2}"/>
              </a:ext>
            </a:extLst>
          </p:cNvPr>
          <p:cNvSpPr>
            <a:spLocks noChangeArrowheads="1"/>
          </p:cNvSpPr>
          <p:nvPr/>
        </p:nvSpPr>
        <p:spPr bwMode="auto">
          <a:xfrm>
            <a:off x="304800" y="-2636838"/>
            <a:ext cx="91440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2" tIns="1141053" rIns="914112" bIns="1141053">
            <a:spAutoFit/>
          </a:bodyPr>
          <a:lstStyle>
            <a:lvl1pPr>
              <a:tabLst>
                <a:tab pos="0" algn="l"/>
              </a:tabLst>
              <a:defRPr sz="2400">
                <a:solidFill>
                  <a:schemeClr val="tx1"/>
                </a:solidFill>
                <a:latin typeface="Times New Roman" panose="02020603050405020304" pitchFamily="18" charset="0"/>
              </a:defRPr>
            </a:lvl1pPr>
            <a:lvl2pPr>
              <a:tabLst>
                <a:tab pos="0" algn="l"/>
              </a:tabLst>
              <a:defRPr sz="2400">
                <a:solidFill>
                  <a:schemeClr val="tx1"/>
                </a:solidFill>
                <a:latin typeface="Times New Roman" panose="02020603050405020304" pitchFamily="18" charset="0"/>
              </a:defRPr>
            </a:lvl2pPr>
            <a:lvl3pPr>
              <a:tabLst>
                <a:tab pos="0" algn="l"/>
              </a:tabLst>
              <a:defRPr sz="2400">
                <a:solidFill>
                  <a:schemeClr val="tx1"/>
                </a:solidFill>
                <a:latin typeface="Times New Roman" panose="02020603050405020304" pitchFamily="18" charset="0"/>
              </a:defRPr>
            </a:lvl3pPr>
            <a:lvl4pPr>
              <a:tabLst>
                <a:tab pos="0" algn="l"/>
              </a:tabLst>
              <a:defRPr sz="2400">
                <a:solidFill>
                  <a:schemeClr val="tx1"/>
                </a:solidFill>
                <a:latin typeface="Times New Roman" panose="02020603050405020304" pitchFamily="18" charset="0"/>
              </a:defRPr>
            </a:lvl4pPr>
            <a:lvl5pPr>
              <a:tabLst>
                <a:tab pos="0" algn="l"/>
              </a:tabLst>
              <a:defRPr sz="2400">
                <a:solidFill>
                  <a:schemeClr val="tx1"/>
                </a:solidFill>
                <a:latin typeface="Times New Roman" panose="02020603050405020304" pitchFamily="18" charset="0"/>
              </a:defRPr>
            </a:lvl5pPr>
            <a:lvl6pPr fontAlgn="base">
              <a:spcBef>
                <a:spcPct val="0"/>
              </a:spcBef>
              <a:spcAft>
                <a:spcPct val="0"/>
              </a:spcAft>
              <a:tabLst>
                <a:tab pos="0" algn="l"/>
              </a:tabLst>
              <a:defRPr sz="2400">
                <a:solidFill>
                  <a:schemeClr val="tx1"/>
                </a:solidFill>
                <a:latin typeface="Times New Roman" panose="02020603050405020304" pitchFamily="18" charset="0"/>
              </a:defRPr>
            </a:lvl6pPr>
            <a:lvl7pPr fontAlgn="base">
              <a:spcBef>
                <a:spcPct val="0"/>
              </a:spcBef>
              <a:spcAft>
                <a:spcPct val="0"/>
              </a:spcAft>
              <a:tabLst>
                <a:tab pos="0" algn="l"/>
              </a:tabLst>
              <a:defRPr sz="2400">
                <a:solidFill>
                  <a:schemeClr val="tx1"/>
                </a:solidFill>
                <a:latin typeface="Times New Roman" panose="02020603050405020304" pitchFamily="18" charset="0"/>
              </a:defRPr>
            </a:lvl7pPr>
            <a:lvl8pPr fontAlgn="base">
              <a:spcBef>
                <a:spcPct val="0"/>
              </a:spcBef>
              <a:spcAft>
                <a:spcPct val="0"/>
              </a:spcAft>
              <a:tabLst>
                <a:tab pos="0" algn="l"/>
              </a:tabLst>
              <a:defRPr sz="2400">
                <a:solidFill>
                  <a:schemeClr val="tx1"/>
                </a:solidFill>
                <a:latin typeface="Times New Roman" panose="02020603050405020304" pitchFamily="18" charset="0"/>
              </a:defRPr>
            </a:lvl8pPr>
            <a:lvl9pPr fontAlgn="base">
              <a:spcBef>
                <a:spcPct val="0"/>
              </a:spcBef>
              <a:spcAft>
                <a:spcPct val="0"/>
              </a:spcAft>
              <a:tabLst>
                <a:tab pos="0" algn="l"/>
              </a:tabLst>
              <a:defRPr sz="2400">
                <a:solidFill>
                  <a:schemeClr val="tx1"/>
                </a:solidFill>
                <a:latin typeface="Times New Roman" panose="02020603050405020304" pitchFamily="18" charset="0"/>
              </a:defRPr>
            </a:lvl9pPr>
          </a:lstStyle>
          <a:p>
            <a:endParaRPr lang="en-GB" altLang="en-US" sz="1200">
              <a:latin typeface="Arial" panose="020B0604020202020204" pitchFamily="34" charset="0"/>
              <a:cs typeface="Arial" panose="020B0604020202020204" pitchFamily="34" charset="0"/>
            </a:endParaRPr>
          </a:p>
          <a:p>
            <a:pPr eaLnBrk="0" hangingPunct="0"/>
            <a:endParaRPr lang="en-GB" altLang="en-US"/>
          </a:p>
        </p:txBody>
      </p:sp>
      <p:pic>
        <p:nvPicPr>
          <p:cNvPr id="7180" name="Picture 12">
            <a:extLst>
              <a:ext uri="{FF2B5EF4-FFF2-40B4-BE49-F238E27FC236}">
                <a16:creationId xmlns:a16="http://schemas.microsoft.com/office/drawing/2014/main" id="{BF9625D7-FBF5-6137-CCDC-F591EE9149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4938"/>
            <a:ext cx="1400175" cy="914400"/>
          </a:xfrm>
          <a:prstGeom prst="rect">
            <a:avLst/>
          </a:prstGeom>
          <a:noFill/>
          <a:extLst>
            <a:ext uri="{909E8E84-426E-40DD-AFC4-6F175D3DCCD1}">
              <a14:hiddenFill xmlns:a14="http://schemas.microsoft.com/office/drawing/2010/main">
                <a:solidFill>
                  <a:srgbClr val="FFFFFF"/>
                </a:solidFill>
              </a14:hiddenFill>
            </a:ext>
          </a:extLst>
        </p:spPr>
      </p:pic>
      <p:sp>
        <p:nvSpPr>
          <p:cNvPr id="7182" name="Rectangle 14">
            <a:extLst>
              <a:ext uri="{FF2B5EF4-FFF2-40B4-BE49-F238E27FC236}">
                <a16:creationId xmlns:a16="http://schemas.microsoft.com/office/drawing/2014/main" id="{BE44CDC7-D81C-E918-3CD6-705A7FEB1FA6}"/>
              </a:ext>
            </a:extLst>
          </p:cNvPr>
          <p:cNvSpPr>
            <a:spLocks noChangeArrowheads="1"/>
          </p:cNvSpPr>
          <p:nvPr/>
        </p:nvSpPr>
        <p:spPr bwMode="auto">
          <a:xfrm>
            <a:off x="304800" y="-2636838"/>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7179" name="Picture 11">
            <a:extLst>
              <a:ext uri="{FF2B5EF4-FFF2-40B4-BE49-F238E27FC236}">
                <a16:creationId xmlns:a16="http://schemas.microsoft.com/office/drawing/2014/main" id="{CA77CE15-8106-E5D4-BAF2-66742400FA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28600"/>
            <a:ext cx="1381125" cy="1514475"/>
          </a:xfrm>
          <a:prstGeom prst="rect">
            <a:avLst/>
          </a:prstGeom>
          <a:noFill/>
          <a:extLst>
            <a:ext uri="{909E8E84-426E-40DD-AFC4-6F175D3DCCD1}">
              <a14:hiddenFill xmlns:a14="http://schemas.microsoft.com/office/drawing/2010/main">
                <a:solidFill>
                  <a:srgbClr val="FFFFFF"/>
                </a:solidFill>
              </a14:hiddenFill>
            </a:ext>
          </a:extLst>
        </p:spPr>
      </p:pic>
      <p:sp>
        <p:nvSpPr>
          <p:cNvPr id="7183" name="Rectangle 15">
            <a:extLst>
              <a:ext uri="{FF2B5EF4-FFF2-40B4-BE49-F238E27FC236}">
                <a16:creationId xmlns:a16="http://schemas.microsoft.com/office/drawing/2014/main" id="{31384112-82C3-A23F-C9D4-D23BDE3A700E}"/>
              </a:ext>
            </a:extLst>
          </p:cNvPr>
          <p:cNvSpPr>
            <a:spLocks noChangeArrowheads="1"/>
          </p:cNvSpPr>
          <p:nvPr/>
        </p:nvSpPr>
        <p:spPr bwMode="auto">
          <a:xfrm>
            <a:off x="304800" y="-2362200"/>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7178" name="Picture 10">
            <a:extLst>
              <a:ext uri="{FF2B5EF4-FFF2-40B4-BE49-F238E27FC236}">
                <a16:creationId xmlns:a16="http://schemas.microsoft.com/office/drawing/2014/main" id="{F617BC9B-4063-3471-FB87-882213D90E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81000"/>
            <a:ext cx="838200" cy="1285875"/>
          </a:xfrm>
          <a:prstGeom prst="rect">
            <a:avLst/>
          </a:prstGeom>
          <a:noFill/>
          <a:extLst>
            <a:ext uri="{909E8E84-426E-40DD-AFC4-6F175D3DCCD1}">
              <a14:hiddenFill xmlns:a14="http://schemas.microsoft.com/office/drawing/2010/main">
                <a:solidFill>
                  <a:srgbClr val="FFFFFF"/>
                </a:solidFill>
              </a14:hiddenFill>
            </a:ext>
          </a:extLst>
        </p:spPr>
      </p:pic>
      <p:sp>
        <p:nvSpPr>
          <p:cNvPr id="7184" name="Rectangle 16">
            <a:extLst>
              <a:ext uri="{FF2B5EF4-FFF2-40B4-BE49-F238E27FC236}">
                <a16:creationId xmlns:a16="http://schemas.microsoft.com/office/drawing/2014/main" id="{EE378B35-519C-1C39-B89C-5A5FC361A141}"/>
              </a:ext>
            </a:extLst>
          </p:cNvPr>
          <p:cNvSpPr>
            <a:spLocks noChangeArrowheads="1"/>
          </p:cNvSpPr>
          <p:nvPr/>
        </p:nvSpPr>
        <p:spPr bwMode="auto">
          <a:xfrm>
            <a:off x="304800" y="-2087563"/>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7177" name="Picture 9">
            <a:extLst>
              <a:ext uri="{FF2B5EF4-FFF2-40B4-BE49-F238E27FC236}">
                <a16:creationId xmlns:a16="http://schemas.microsoft.com/office/drawing/2014/main" id="{93EC5236-B1B2-644A-074F-CD704CEFC7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57200"/>
            <a:ext cx="1038225" cy="1228725"/>
          </a:xfrm>
          <a:prstGeom prst="rect">
            <a:avLst/>
          </a:prstGeom>
          <a:noFill/>
          <a:extLst>
            <a:ext uri="{909E8E84-426E-40DD-AFC4-6F175D3DCCD1}">
              <a14:hiddenFill xmlns:a14="http://schemas.microsoft.com/office/drawing/2010/main">
                <a:solidFill>
                  <a:srgbClr val="FFFFFF"/>
                </a:solidFill>
              </a14:hiddenFill>
            </a:ext>
          </a:extLst>
        </p:spPr>
      </p:pic>
      <p:sp>
        <p:nvSpPr>
          <p:cNvPr id="7185" name="Rectangle 17">
            <a:extLst>
              <a:ext uri="{FF2B5EF4-FFF2-40B4-BE49-F238E27FC236}">
                <a16:creationId xmlns:a16="http://schemas.microsoft.com/office/drawing/2014/main" id="{B87D69EE-3C67-F6E2-BD29-98DE4AFBE15C}"/>
              </a:ext>
            </a:extLst>
          </p:cNvPr>
          <p:cNvSpPr>
            <a:spLocks noChangeArrowheads="1"/>
          </p:cNvSpPr>
          <p:nvPr/>
        </p:nvSpPr>
        <p:spPr bwMode="auto">
          <a:xfrm>
            <a:off x="304800" y="-1812925"/>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7176" name="Picture 8">
            <a:extLst>
              <a:ext uri="{FF2B5EF4-FFF2-40B4-BE49-F238E27FC236}">
                <a16:creationId xmlns:a16="http://schemas.microsoft.com/office/drawing/2014/main" id="{E98672D8-5B7C-213C-5AB0-B2CF3A1545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04800"/>
            <a:ext cx="1190625" cy="1371600"/>
          </a:xfrm>
          <a:prstGeom prst="rect">
            <a:avLst/>
          </a:prstGeom>
          <a:noFill/>
          <a:extLst>
            <a:ext uri="{909E8E84-426E-40DD-AFC4-6F175D3DCCD1}">
              <a14:hiddenFill xmlns:a14="http://schemas.microsoft.com/office/drawing/2010/main">
                <a:solidFill>
                  <a:srgbClr val="FFFFFF"/>
                </a:solidFill>
              </a14:hiddenFill>
            </a:ext>
          </a:extLst>
        </p:spPr>
      </p:pic>
      <p:sp>
        <p:nvSpPr>
          <p:cNvPr id="7186" name="Rectangle 18">
            <a:extLst>
              <a:ext uri="{FF2B5EF4-FFF2-40B4-BE49-F238E27FC236}">
                <a16:creationId xmlns:a16="http://schemas.microsoft.com/office/drawing/2014/main" id="{CC8F9A4B-B1B3-2567-880F-910A8F1E249E}"/>
              </a:ext>
            </a:extLst>
          </p:cNvPr>
          <p:cNvSpPr>
            <a:spLocks noChangeArrowheads="1"/>
          </p:cNvSpPr>
          <p:nvPr/>
        </p:nvSpPr>
        <p:spPr bwMode="auto">
          <a:xfrm>
            <a:off x="304800" y="-1538288"/>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7175" name="Picture 7">
            <a:extLst>
              <a:ext uri="{FF2B5EF4-FFF2-40B4-BE49-F238E27FC236}">
                <a16:creationId xmlns:a16="http://schemas.microsoft.com/office/drawing/2014/main" id="{690D2AEC-5264-1DA6-D488-C2256C51F9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7600" y="533400"/>
            <a:ext cx="1343025" cy="904875"/>
          </a:xfrm>
          <a:prstGeom prst="rect">
            <a:avLst/>
          </a:prstGeom>
          <a:noFill/>
          <a:extLst>
            <a:ext uri="{909E8E84-426E-40DD-AFC4-6F175D3DCCD1}">
              <a14:hiddenFill xmlns:a14="http://schemas.microsoft.com/office/drawing/2010/main">
                <a:solidFill>
                  <a:srgbClr val="FFFFFF"/>
                </a:solidFill>
              </a14:hiddenFill>
            </a:ext>
          </a:extLst>
        </p:spPr>
      </p:pic>
      <p:sp>
        <p:nvSpPr>
          <p:cNvPr id="7187" name="Rectangle 19">
            <a:extLst>
              <a:ext uri="{FF2B5EF4-FFF2-40B4-BE49-F238E27FC236}">
                <a16:creationId xmlns:a16="http://schemas.microsoft.com/office/drawing/2014/main" id="{D1721BF9-CF0B-2EEE-B566-C4646ACB67B6}"/>
              </a:ext>
            </a:extLst>
          </p:cNvPr>
          <p:cNvSpPr>
            <a:spLocks noChangeArrowheads="1"/>
          </p:cNvSpPr>
          <p:nvPr/>
        </p:nvSpPr>
        <p:spPr bwMode="auto">
          <a:xfrm>
            <a:off x="304800" y="-1263650"/>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sp>
        <p:nvSpPr>
          <p:cNvPr id="7188" name="Rectangle 20">
            <a:extLst>
              <a:ext uri="{FF2B5EF4-FFF2-40B4-BE49-F238E27FC236}">
                <a16:creationId xmlns:a16="http://schemas.microsoft.com/office/drawing/2014/main" id="{16516A40-FBC4-5043-AAF9-86C7A42554A8}"/>
              </a:ext>
            </a:extLst>
          </p:cNvPr>
          <p:cNvSpPr>
            <a:spLocks noChangeArrowheads="1"/>
          </p:cNvSpPr>
          <p:nvPr/>
        </p:nvSpPr>
        <p:spPr bwMode="auto">
          <a:xfrm>
            <a:off x="0" y="-838200"/>
            <a:ext cx="91440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600" dirty="0"/>
              <a:t>…																																																																																																					</a:t>
            </a:r>
            <a:endParaRPr lang="en-US" altLang="en-US" sz="1400" dirty="0"/>
          </a:p>
          <a:p>
            <a:pPr eaLnBrk="0" hangingPunct="0"/>
            <a:endParaRPr lang="en-US" altLang="en-US" sz="2400" dirty="0"/>
          </a:p>
        </p:txBody>
      </p:sp>
      <p:sp>
        <p:nvSpPr>
          <p:cNvPr id="7189" name="Rectangle 21">
            <a:extLst>
              <a:ext uri="{FF2B5EF4-FFF2-40B4-BE49-F238E27FC236}">
                <a16:creationId xmlns:a16="http://schemas.microsoft.com/office/drawing/2014/main" id="{5B72DD24-A4C3-A83C-9DE3-A3612D338348}"/>
              </a:ext>
            </a:extLst>
          </p:cNvPr>
          <p:cNvSpPr>
            <a:spLocks noChangeArrowheads="1"/>
          </p:cNvSpPr>
          <p:nvPr/>
        </p:nvSpPr>
        <p:spPr bwMode="auto">
          <a:xfrm>
            <a:off x="0" y="29718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0" algn="l"/>
              </a:tabLst>
              <a:defRPr sz="2400">
                <a:solidFill>
                  <a:schemeClr val="tx1"/>
                </a:solidFill>
                <a:latin typeface="Times New Roman" panose="02020603050405020304" pitchFamily="18" charset="0"/>
              </a:defRPr>
            </a:lvl1pPr>
            <a:lvl2pPr>
              <a:tabLst>
                <a:tab pos="0" algn="l"/>
              </a:tabLst>
              <a:defRPr sz="2400">
                <a:solidFill>
                  <a:schemeClr val="tx1"/>
                </a:solidFill>
                <a:latin typeface="Times New Roman" panose="02020603050405020304" pitchFamily="18" charset="0"/>
              </a:defRPr>
            </a:lvl2pPr>
            <a:lvl3pPr>
              <a:tabLst>
                <a:tab pos="0" algn="l"/>
              </a:tabLst>
              <a:defRPr sz="2400">
                <a:solidFill>
                  <a:schemeClr val="tx1"/>
                </a:solidFill>
                <a:latin typeface="Times New Roman" panose="02020603050405020304" pitchFamily="18" charset="0"/>
              </a:defRPr>
            </a:lvl3pPr>
            <a:lvl4pPr>
              <a:tabLst>
                <a:tab pos="0" algn="l"/>
              </a:tabLst>
              <a:defRPr sz="2400">
                <a:solidFill>
                  <a:schemeClr val="tx1"/>
                </a:solidFill>
                <a:latin typeface="Times New Roman" panose="02020603050405020304" pitchFamily="18" charset="0"/>
              </a:defRPr>
            </a:lvl4pPr>
            <a:lvl5pPr>
              <a:tabLst>
                <a:tab pos="0" algn="l"/>
              </a:tabLst>
              <a:defRPr sz="2400">
                <a:solidFill>
                  <a:schemeClr val="tx1"/>
                </a:solidFill>
                <a:latin typeface="Times New Roman" panose="02020603050405020304" pitchFamily="18" charset="0"/>
              </a:defRPr>
            </a:lvl5pPr>
            <a:lvl6pPr fontAlgn="base">
              <a:spcBef>
                <a:spcPct val="0"/>
              </a:spcBef>
              <a:spcAft>
                <a:spcPct val="0"/>
              </a:spcAft>
              <a:tabLst>
                <a:tab pos="0" algn="l"/>
              </a:tabLst>
              <a:defRPr sz="2400">
                <a:solidFill>
                  <a:schemeClr val="tx1"/>
                </a:solidFill>
                <a:latin typeface="Times New Roman" panose="02020603050405020304" pitchFamily="18" charset="0"/>
              </a:defRPr>
            </a:lvl6pPr>
            <a:lvl7pPr fontAlgn="base">
              <a:spcBef>
                <a:spcPct val="0"/>
              </a:spcBef>
              <a:spcAft>
                <a:spcPct val="0"/>
              </a:spcAft>
              <a:tabLst>
                <a:tab pos="0" algn="l"/>
              </a:tabLst>
              <a:defRPr sz="2400">
                <a:solidFill>
                  <a:schemeClr val="tx1"/>
                </a:solidFill>
                <a:latin typeface="Times New Roman" panose="02020603050405020304" pitchFamily="18" charset="0"/>
              </a:defRPr>
            </a:lvl7pPr>
            <a:lvl8pPr fontAlgn="base">
              <a:spcBef>
                <a:spcPct val="0"/>
              </a:spcBef>
              <a:spcAft>
                <a:spcPct val="0"/>
              </a:spcAft>
              <a:tabLst>
                <a:tab pos="0" algn="l"/>
              </a:tabLst>
              <a:defRPr sz="2400">
                <a:solidFill>
                  <a:schemeClr val="tx1"/>
                </a:solidFill>
                <a:latin typeface="Times New Roman" panose="02020603050405020304" pitchFamily="18" charset="0"/>
              </a:defRPr>
            </a:lvl8pPr>
            <a:lvl9pPr fontAlgn="base">
              <a:spcBef>
                <a:spcPct val="0"/>
              </a:spcBef>
              <a:spcAft>
                <a:spcPct val="0"/>
              </a:spcAft>
              <a:tabLst>
                <a:tab pos="0" algn="l"/>
              </a:tabLst>
              <a:defRPr sz="2400">
                <a:solidFill>
                  <a:schemeClr val="tx1"/>
                </a:solidFill>
                <a:latin typeface="Times New Roman" panose="02020603050405020304" pitchFamily="18" charset="0"/>
              </a:defRPr>
            </a:lvl9pPr>
          </a:lstStyle>
          <a:p>
            <a:r>
              <a:rPr lang="en-GB" altLang="en-US" sz="1600">
                <a:latin typeface="Arial" panose="020B0604020202020204" pitchFamily="34" charset="0"/>
                <a:cs typeface="Arial" panose="020B0604020202020204" pitchFamily="34" charset="0"/>
              </a:rPr>
              <a:t>.</a:t>
            </a:r>
          </a:p>
          <a:p>
            <a:pPr eaLnBrk="0" hangingPunct="0"/>
            <a:endParaRPr lang="en-GB" altLang="en-US"/>
          </a:p>
        </p:txBody>
      </p:sp>
      <p:sp>
        <p:nvSpPr>
          <p:cNvPr id="7190" name="Rectangle 22">
            <a:extLst>
              <a:ext uri="{FF2B5EF4-FFF2-40B4-BE49-F238E27FC236}">
                <a16:creationId xmlns:a16="http://schemas.microsoft.com/office/drawing/2014/main" id="{87C773C0-9246-5624-19E8-8B3A14486CBB}"/>
              </a:ext>
            </a:extLst>
          </p:cNvPr>
          <p:cNvSpPr>
            <a:spLocks noChangeArrowheads="1"/>
          </p:cNvSpPr>
          <p:nvPr/>
        </p:nvSpPr>
        <p:spPr bwMode="auto">
          <a:xfrm>
            <a:off x="0" y="3124200"/>
            <a:ext cx="9144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GB" altLang="en-US" sz="1800">
                <a:latin typeface="Arial" panose="020B0604020202020204" pitchFamily="34" charset="0"/>
                <a:cs typeface="Arial" panose="020B0604020202020204" pitchFamily="34" charset="0"/>
              </a:rPr>
            </a:br>
            <a:endParaRPr lang="en-GB" altLang="en-US" sz="2400"/>
          </a:p>
        </p:txBody>
      </p:sp>
      <p:sp>
        <p:nvSpPr>
          <p:cNvPr id="7191" name="Text Box 23">
            <a:extLst>
              <a:ext uri="{FF2B5EF4-FFF2-40B4-BE49-F238E27FC236}">
                <a16:creationId xmlns:a16="http://schemas.microsoft.com/office/drawing/2014/main" id="{6C8633AA-4BF0-8CA1-425B-BB90E9C00760}"/>
              </a:ext>
            </a:extLst>
          </p:cNvPr>
          <p:cNvSpPr txBox="1">
            <a:spLocks noChangeArrowheads="1"/>
          </p:cNvSpPr>
          <p:nvPr/>
        </p:nvSpPr>
        <p:spPr bwMode="auto">
          <a:xfrm>
            <a:off x="0" y="1752600"/>
            <a:ext cx="9601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0"/>
              </a:spcBef>
            </a:pPr>
            <a:r>
              <a:rPr lang="en-US" altLang="en-US" sz="2000" dirty="0">
                <a:latin typeface="Arial" panose="020B0604020202020204" pitchFamily="34" charset="0"/>
                <a:cs typeface="Arial" panose="020B0604020202020204" pitchFamily="34" charset="0"/>
              </a:rPr>
              <a:t>Age of Discovery              The Renaissance         Witch Hunts Revolution </a:t>
            </a:r>
          </a:p>
          <a:p>
            <a:pPr>
              <a:spcBef>
                <a:spcPts val="0"/>
              </a:spcBef>
            </a:pPr>
            <a:r>
              <a:rPr lang="en-US" altLang="en-US" sz="2000" dirty="0">
                <a:latin typeface="Arial" panose="020B0604020202020204" pitchFamily="34" charset="0"/>
                <a:cs typeface="Arial" panose="020B0604020202020204" pitchFamily="34" charset="0"/>
              </a:rPr>
              <a:t>Religious changes and conflict         Shakespeare</a:t>
            </a:r>
          </a:p>
        </p:txBody>
      </p:sp>
      <p:pic>
        <p:nvPicPr>
          <p:cNvPr id="2" name="Picture 1" descr="UK Disability History Month logo">
            <a:extLst>
              <a:ext uri="{FF2B5EF4-FFF2-40B4-BE49-F238E27FC236}">
                <a16:creationId xmlns:a16="http://schemas.microsoft.com/office/drawing/2014/main" id="{6182E509-8868-F8B0-BF8F-E57D1F95899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3291" y="1200151"/>
            <a:ext cx="740445" cy="6108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2">
            <a:extLst>
              <a:ext uri="{FF2B5EF4-FFF2-40B4-BE49-F238E27FC236}">
                <a16:creationId xmlns:a16="http://schemas.microsoft.com/office/drawing/2014/main" id="{487BAE34-AC94-9C01-94C1-1B4265D051E8}"/>
              </a:ext>
            </a:extLst>
          </p:cNvPr>
          <p:cNvSpPr>
            <a:spLocks noChangeArrowheads="1" noChangeShapeType="1" noTextEdit="1"/>
          </p:cNvSpPr>
          <p:nvPr/>
        </p:nvSpPr>
        <p:spPr bwMode="auto">
          <a:xfrm>
            <a:off x="1331640" y="2780928"/>
            <a:ext cx="4914900" cy="736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FFFFFF"/>
              </a:contourClr>
            </a:sp3d>
          </a:bodyPr>
          <a:lstStyle/>
          <a:p>
            <a:pPr algn="ctr"/>
            <a:r>
              <a:rPr lang="en-GB"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cs typeface="Times New Roman" panose="02020603050405020304" pitchFamily="18" charset="0"/>
              </a:rPr>
              <a:t>1800s</a:t>
            </a:r>
          </a:p>
        </p:txBody>
      </p:sp>
      <p:pic>
        <p:nvPicPr>
          <p:cNvPr id="8195" name="Picture 3">
            <a:extLst>
              <a:ext uri="{FF2B5EF4-FFF2-40B4-BE49-F238E27FC236}">
                <a16:creationId xmlns:a16="http://schemas.microsoft.com/office/drawing/2014/main" id="{AE2AD46B-7899-6D24-E51A-3989E3C60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362200"/>
            <a:ext cx="2039938" cy="1412875"/>
          </a:xfrm>
          <a:prstGeom prst="rect">
            <a:avLst/>
          </a:prstGeom>
          <a:noFill/>
          <a:extLst>
            <a:ext uri="{909E8E84-426E-40DD-AFC4-6F175D3DCCD1}">
              <a14:hiddenFill xmlns:a14="http://schemas.microsoft.com/office/drawing/2010/main">
                <a:solidFill>
                  <a:srgbClr val="00CC99"/>
                </a:solidFill>
              </a14:hiddenFill>
            </a:ext>
          </a:extLst>
        </p:spPr>
      </p:pic>
      <p:pic>
        <p:nvPicPr>
          <p:cNvPr id="8200" name="Picture 8">
            <a:extLst>
              <a:ext uri="{FF2B5EF4-FFF2-40B4-BE49-F238E27FC236}">
                <a16:creationId xmlns:a16="http://schemas.microsoft.com/office/drawing/2014/main" id="{56408652-3CDE-1DA1-6F5D-72374CF9A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60648"/>
            <a:ext cx="1743075" cy="1333500"/>
          </a:xfrm>
          <a:prstGeom prst="rect">
            <a:avLst/>
          </a:prstGeom>
          <a:noFill/>
          <a:extLst>
            <a:ext uri="{909E8E84-426E-40DD-AFC4-6F175D3DCCD1}">
              <a14:hiddenFill xmlns:a14="http://schemas.microsoft.com/office/drawing/2010/main">
                <a:solidFill>
                  <a:srgbClr val="FFFFFF"/>
                </a:solidFill>
              </a14:hiddenFill>
            </a:ext>
          </a:extLst>
        </p:spPr>
      </p:pic>
      <p:sp>
        <p:nvSpPr>
          <p:cNvPr id="8202" name="Rectangle 10">
            <a:extLst>
              <a:ext uri="{FF2B5EF4-FFF2-40B4-BE49-F238E27FC236}">
                <a16:creationId xmlns:a16="http://schemas.microsoft.com/office/drawing/2014/main" id="{BA3829A0-46CF-215A-8773-58DD60B9A360}"/>
              </a:ext>
            </a:extLst>
          </p:cNvPr>
          <p:cNvSpPr>
            <a:spLocks noChangeArrowheads="1"/>
          </p:cNvSpPr>
          <p:nvPr/>
        </p:nvSpPr>
        <p:spPr bwMode="auto">
          <a:xfrm>
            <a:off x="342900" y="-3417888"/>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8199" name="Picture 7">
            <a:extLst>
              <a:ext uri="{FF2B5EF4-FFF2-40B4-BE49-F238E27FC236}">
                <a16:creationId xmlns:a16="http://schemas.microsoft.com/office/drawing/2014/main" id="{473161C3-CCD7-9167-E04F-C8942920E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16632"/>
            <a:ext cx="1400175" cy="1400175"/>
          </a:xfrm>
          <a:prstGeom prst="rect">
            <a:avLst/>
          </a:prstGeom>
          <a:noFill/>
          <a:extLst>
            <a:ext uri="{909E8E84-426E-40DD-AFC4-6F175D3DCCD1}">
              <a14:hiddenFill xmlns:a14="http://schemas.microsoft.com/office/drawing/2010/main">
                <a:solidFill>
                  <a:srgbClr val="FFFFFF"/>
                </a:solidFill>
              </a14:hiddenFill>
            </a:ext>
          </a:extLst>
        </p:spPr>
      </p:pic>
      <p:sp>
        <p:nvSpPr>
          <p:cNvPr id="8203" name="Rectangle 11">
            <a:extLst>
              <a:ext uri="{FF2B5EF4-FFF2-40B4-BE49-F238E27FC236}">
                <a16:creationId xmlns:a16="http://schemas.microsoft.com/office/drawing/2014/main" id="{B8800D36-B96F-A79F-CD4B-617F9DB90D6D}"/>
              </a:ext>
            </a:extLst>
          </p:cNvPr>
          <p:cNvSpPr>
            <a:spLocks noChangeArrowheads="1"/>
          </p:cNvSpPr>
          <p:nvPr/>
        </p:nvSpPr>
        <p:spPr bwMode="auto">
          <a:xfrm>
            <a:off x="342900" y="-3143250"/>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8198" name="Picture 6">
            <a:extLst>
              <a:ext uri="{FF2B5EF4-FFF2-40B4-BE49-F238E27FC236}">
                <a16:creationId xmlns:a16="http://schemas.microsoft.com/office/drawing/2014/main" id="{4719E072-45B5-623A-311C-B9468F323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76672"/>
            <a:ext cx="1400175" cy="952500"/>
          </a:xfrm>
          <a:prstGeom prst="rect">
            <a:avLst/>
          </a:prstGeom>
          <a:noFill/>
          <a:extLst>
            <a:ext uri="{909E8E84-426E-40DD-AFC4-6F175D3DCCD1}">
              <a14:hiddenFill xmlns:a14="http://schemas.microsoft.com/office/drawing/2010/main">
                <a:solidFill>
                  <a:srgbClr val="FFFFFF"/>
                </a:solidFill>
              </a14:hiddenFill>
            </a:ext>
          </a:extLst>
        </p:spPr>
      </p:pic>
      <p:sp>
        <p:nvSpPr>
          <p:cNvPr id="8204" name="Rectangle 12">
            <a:extLst>
              <a:ext uri="{FF2B5EF4-FFF2-40B4-BE49-F238E27FC236}">
                <a16:creationId xmlns:a16="http://schemas.microsoft.com/office/drawing/2014/main" id="{F5529567-575F-EC42-4E25-234DB1E14EFC}"/>
              </a:ext>
            </a:extLst>
          </p:cNvPr>
          <p:cNvSpPr>
            <a:spLocks noChangeArrowheads="1"/>
          </p:cNvSpPr>
          <p:nvPr/>
        </p:nvSpPr>
        <p:spPr bwMode="auto">
          <a:xfrm>
            <a:off x="342900" y="-2868613"/>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8197" name="Picture 5">
            <a:extLst>
              <a:ext uri="{FF2B5EF4-FFF2-40B4-BE49-F238E27FC236}">
                <a16:creationId xmlns:a16="http://schemas.microsoft.com/office/drawing/2014/main" id="{096B37C9-6FC6-493B-8971-3510B68049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548680"/>
            <a:ext cx="1257300" cy="885825"/>
          </a:xfrm>
          <a:prstGeom prst="rect">
            <a:avLst/>
          </a:prstGeom>
          <a:noFill/>
          <a:extLst>
            <a:ext uri="{909E8E84-426E-40DD-AFC4-6F175D3DCCD1}">
              <a14:hiddenFill xmlns:a14="http://schemas.microsoft.com/office/drawing/2010/main">
                <a:solidFill>
                  <a:srgbClr val="FFFFFF"/>
                </a:solidFill>
              </a14:hiddenFill>
            </a:ext>
          </a:extLst>
        </p:spPr>
      </p:pic>
      <p:sp>
        <p:nvSpPr>
          <p:cNvPr id="8205" name="Rectangle 13">
            <a:extLst>
              <a:ext uri="{FF2B5EF4-FFF2-40B4-BE49-F238E27FC236}">
                <a16:creationId xmlns:a16="http://schemas.microsoft.com/office/drawing/2014/main" id="{A3366D9A-0498-B349-1295-C5B8F532DC12}"/>
              </a:ext>
            </a:extLst>
          </p:cNvPr>
          <p:cNvSpPr>
            <a:spLocks noChangeArrowheads="1"/>
          </p:cNvSpPr>
          <p:nvPr/>
        </p:nvSpPr>
        <p:spPr bwMode="auto">
          <a:xfrm>
            <a:off x="342900" y="-2593975"/>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8196" name="Picture 4">
            <a:extLst>
              <a:ext uri="{FF2B5EF4-FFF2-40B4-BE49-F238E27FC236}">
                <a16:creationId xmlns:a16="http://schemas.microsoft.com/office/drawing/2014/main" id="{BB1EEB11-B98C-9098-7AB5-BF7F20AD5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04800"/>
            <a:ext cx="1076325" cy="1285875"/>
          </a:xfrm>
          <a:prstGeom prst="rect">
            <a:avLst/>
          </a:prstGeom>
          <a:noFill/>
          <a:extLst>
            <a:ext uri="{909E8E84-426E-40DD-AFC4-6F175D3DCCD1}">
              <a14:hiddenFill xmlns:a14="http://schemas.microsoft.com/office/drawing/2010/main">
                <a:solidFill>
                  <a:srgbClr val="FFFFFF"/>
                </a:solidFill>
              </a14:hiddenFill>
            </a:ext>
          </a:extLst>
        </p:spPr>
      </p:pic>
      <p:sp>
        <p:nvSpPr>
          <p:cNvPr id="8206" name="Rectangle 14">
            <a:extLst>
              <a:ext uri="{FF2B5EF4-FFF2-40B4-BE49-F238E27FC236}">
                <a16:creationId xmlns:a16="http://schemas.microsoft.com/office/drawing/2014/main" id="{EB91CE37-F8C2-DFC5-3D0D-46B5CCCA8EED}"/>
              </a:ext>
            </a:extLst>
          </p:cNvPr>
          <p:cNvSpPr>
            <a:spLocks noChangeArrowheads="1"/>
          </p:cNvSpPr>
          <p:nvPr/>
        </p:nvSpPr>
        <p:spPr bwMode="auto">
          <a:xfrm>
            <a:off x="2895600" y="-138113"/>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sp>
        <p:nvSpPr>
          <p:cNvPr id="8207" name="Rectangle 15">
            <a:extLst>
              <a:ext uri="{FF2B5EF4-FFF2-40B4-BE49-F238E27FC236}">
                <a16:creationId xmlns:a16="http://schemas.microsoft.com/office/drawing/2014/main" id="{933C8769-AB85-4DC9-124A-7D769CC6320E}"/>
              </a:ext>
            </a:extLst>
          </p:cNvPr>
          <p:cNvSpPr>
            <a:spLocks noChangeArrowheads="1"/>
          </p:cNvSpPr>
          <p:nvPr/>
        </p:nvSpPr>
        <p:spPr bwMode="auto">
          <a:xfrm>
            <a:off x="0" y="1600200"/>
            <a:ext cx="9144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600">
                <a:latin typeface="Arial" panose="020B0604020202020204" pitchFamily="34" charset="0"/>
                <a:cs typeface="Arial" panose="020B0604020202020204" pitchFamily="34" charset="0"/>
              </a:rPr>
              <a:t>Industrial Revolution, people moving to towns…European World Domination…Growth in Invention, Design, Architecture, Technology…	Growth of Socialism and Nationalism Industrial Revolution, people moving to towns…	European World Domination</a:t>
            </a:r>
          </a:p>
        </p:txBody>
      </p:sp>
      <p:sp>
        <p:nvSpPr>
          <p:cNvPr id="8208" name="Rectangle 16">
            <a:extLst>
              <a:ext uri="{FF2B5EF4-FFF2-40B4-BE49-F238E27FC236}">
                <a16:creationId xmlns:a16="http://schemas.microsoft.com/office/drawing/2014/main" id="{BE46A866-033C-696F-A3DF-7EF18E88C3C5}"/>
              </a:ext>
            </a:extLst>
          </p:cNvPr>
          <p:cNvSpPr>
            <a:spLocks noChangeArrowheads="1"/>
          </p:cNvSpPr>
          <p:nvPr/>
        </p:nvSpPr>
        <p:spPr bwMode="auto">
          <a:xfrm>
            <a:off x="342900" y="4087813"/>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GB" altLang="en-US" sz="1600">
                <a:latin typeface="Arial" panose="020B0604020202020204" pitchFamily="34" charset="0"/>
                <a:cs typeface="Arial" panose="020B0604020202020204" pitchFamily="34" charset="0"/>
              </a:rPr>
            </a:br>
            <a:endParaRPr lang="en-GB" altLang="en-US" sz="2400"/>
          </a:p>
        </p:txBody>
      </p:sp>
      <p:sp>
        <p:nvSpPr>
          <p:cNvPr id="8209" name="Rectangle 17">
            <a:extLst>
              <a:ext uri="{FF2B5EF4-FFF2-40B4-BE49-F238E27FC236}">
                <a16:creationId xmlns:a16="http://schemas.microsoft.com/office/drawing/2014/main" id="{E5627EB5-C5E0-3CAD-F279-A5F7BC931CDB}"/>
              </a:ext>
            </a:extLst>
          </p:cNvPr>
          <p:cNvSpPr>
            <a:spLocks noChangeArrowheads="1"/>
          </p:cNvSpPr>
          <p:nvPr/>
        </p:nvSpPr>
        <p:spPr bwMode="auto">
          <a:xfrm>
            <a:off x="342900" y="3886200"/>
            <a:ext cx="9144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2" tIns="1141053" rIns="914112" bIns="1141053">
            <a:spAutoFit/>
          </a:bodyPr>
          <a:lstStyle/>
          <a:p>
            <a:pPr eaLnBrk="0" hangingPunct="0"/>
            <a:endParaRPr lang="en-GB" altLang="en-US" sz="2400"/>
          </a:p>
        </p:txBody>
      </p:sp>
      <p:sp>
        <p:nvSpPr>
          <p:cNvPr id="8210" name="Rectangle 18">
            <a:extLst>
              <a:ext uri="{FF2B5EF4-FFF2-40B4-BE49-F238E27FC236}">
                <a16:creationId xmlns:a16="http://schemas.microsoft.com/office/drawing/2014/main" id="{2E913500-F39A-8CCE-9B70-B90C3325EC41}"/>
              </a:ext>
            </a:extLst>
          </p:cNvPr>
          <p:cNvSpPr>
            <a:spLocks noChangeArrowheads="1"/>
          </p:cNvSpPr>
          <p:nvPr/>
        </p:nvSpPr>
        <p:spPr bwMode="auto">
          <a:xfrm>
            <a:off x="342900" y="963771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GB" altLang="en-US" sz="1200" b="1">
                <a:latin typeface="Arial" panose="020B0604020202020204" pitchFamily="34" charset="0"/>
                <a:cs typeface="Arial" panose="020B0604020202020204" pitchFamily="34" charset="0"/>
              </a:rPr>
            </a:br>
            <a:endParaRPr lang="en-GB" altLang="en-US" sz="2400"/>
          </a:p>
        </p:txBody>
      </p:sp>
      <p:sp>
        <p:nvSpPr>
          <p:cNvPr id="8211" name="Text Box 19">
            <a:extLst>
              <a:ext uri="{FF2B5EF4-FFF2-40B4-BE49-F238E27FC236}">
                <a16:creationId xmlns:a16="http://schemas.microsoft.com/office/drawing/2014/main" id="{541BC699-F07A-4817-95EE-9904425DA032}"/>
              </a:ext>
            </a:extLst>
          </p:cNvPr>
          <p:cNvSpPr txBox="1">
            <a:spLocks noChangeArrowheads="1"/>
          </p:cNvSpPr>
          <p:nvPr/>
        </p:nvSpPr>
        <p:spPr bwMode="auto">
          <a:xfrm>
            <a:off x="0" y="3810000"/>
            <a:ext cx="8686800"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000" dirty="0">
                <a:latin typeface="Arial" panose="020B0604020202020204" pitchFamily="34" charset="0"/>
                <a:cs typeface="Arial" panose="020B0604020202020204" pitchFamily="34" charset="0"/>
              </a:rPr>
              <a:t>Industrial Revolution and urbanisation changes attitudes to the poor. </a:t>
            </a:r>
          </a:p>
          <a:p>
            <a:r>
              <a:rPr lang="en-GB" altLang="en-US" sz="2000" b="1" dirty="0">
                <a:latin typeface="Arial" panose="020B0604020202020204" pitchFamily="34" charset="0"/>
                <a:cs typeface="Arial" panose="020B0604020202020204" pitchFamily="34" charset="0"/>
              </a:rPr>
              <a:t>1830 Poor Law Reform Act – </a:t>
            </a:r>
            <a:r>
              <a:rPr lang="en-GB" altLang="en-US" sz="2000" dirty="0">
                <a:latin typeface="Arial" panose="020B0604020202020204" pitchFamily="34" charset="0"/>
                <a:cs typeface="Arial" panose="020B0604020202020204" pitchFamily="34" charset="0"/>
              </a:rPr>
              <a:t>Sets up workhouses, disabled seen as ‘Worthy poor’. </a:t>
            </a:r>
          </a:p>
          <a:p>
            <a:r>
              <a:rPr lang="en-GB" altLang="en-US" sz="2000" b="1" dirty="0">
                <a:latin typeface="Arial" panose="020B0604020202020204" pitchFamily="34" charset="0"/>
                <a:cs typeface="Arial" panose="020B0604020202020204" pitchFamily="34" charset="0"/>
              </a:rPr>
              <a:t>1850 Asylum Act – </a:t>
            </a:r>
            <a:r>
              <a:rPr lang="en-GB" altLang="en-US" sz="2000" dirty="0">
                <a:latin typeface="Arial" panose="020B0604020202020204" pitchFamily="34" charset="0"/>
                <a:cs typeface="Arial" panose="020B0604020202020204" pitchFamily="34" charset="0"/>
              </a:rPr>
              <a:t>places of refuge for those with mental illness. </a:t>
            </a:r>
          </a:p>
          <a:p>
            <a:pPr eaLnBrk="0" hangingPunct="0"/>
            <a:r>
              <a:rPr lang="en-GB" altLang="en-US" sz="2000" b="1" dirty="0">
                <a:latin typeface="Arial" panose="020B0604020202020204" pitchFamily="34" charset="0"/>
                <a:cs typeface="Arial" panose="020B0604020202020204" pitchFamily="34" charset="0"/>
              </a:rPr>
              <a:t>1870 – </a:t>
            </a:r>
            <a:r>
              <a:rPr lang="en-GB" altLang="en-US" sz="2000" dirty="0">
                <a:latin typeface="Arial" panose="020B0604020202020204" pitchFamily="34" charset="0"/>
                <a:cs typeface="Arial" panose="020B0604020202020204" pitchFamily="34" charset="0"/>
              </a:rPr>
              <a:t>The British Eugenics Society. Darwin’s theories applied to society, to ‘keep the race strong’.</a:t>
            </a:r>
          </a:p>
          <a:p>
            <a:pPr eaLnBrk="0" hangingPunct="0"/>
            <a:r>
              <a:rPr lang="en-GB" altLang="en-US" sz="2000" b="1" dirty="0">
                <a:latin typeface="Arial" panose="020B0604020202020204" pitchFamily="34" charset="0"/>
                <a:cs typeface="Arial" panose="020B0604020202020204" pitchFamily="34" charset="0"/>
              </a:rPr>
              <a:t> 1881 – </a:t>
            </a:r>
            <a:r>
              <a:rPr lang="en-GB" altLang="en-US" sz="2000" dirty="0">
                <a:latin typeface="Arial" panose="020B0604020202020204" pitchFamily="34" charset="0"/>
                <a:cs typeface="Arial" panose="020B0604020202020204" pitchFamily="34" charset="0"/>
              </a:rPr>
              <a:t>Sign Language Banned</a:t>
            </a:r>
            <a:r>
              <a:rPr lang="en-GB" altLang="en-US" sz="2000" b="1"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in 21 countries. Thought deaf people would breed quicker if they had their own language.</a:t>
            </a:r>
            <a:r>
              <a:rPr lang="en-GB" altLang="en-US" sz="2000" b="1"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endParaRPr>
          </a:p>
          <a:p>
            <a:pPr eaLnBrk="0" hangingPunct="0"/>
            <a:r>
              <a:rPr lang="en-GB" altLang="en-US" sz="2000" b="1" dirty="0">
                <a:latin typeface="Arial" panose="020B0604020202020204" pitchFamily="34" charset="0"/>
                <a:cs typeface="Arial" panose="020B0604020202020204" pitchFamily="34" charset="0"/>
              </a:rPr>
              <a:t>1899 – </a:t>
            </a:r>
            <a:r>
              <a:rPr lang="en-GB" altLang="en-US" sz="2000" dirty="0">
                <a:latin typeface="Arial" panose="020B0604020202020204" pitchFamily="34" charset="0"/>
                <a:cs typeface="Arial" panose="020B0604020202020204" pitchFamily="34" charset="0"/>
              </a:rPr>
              <a:t>National League of the Blind &amp; Disabled. </a:t>
            </a:r>
            <a:r>
              <a:rPr lang="en-GB" altLang="en-US" sz="2000" b="1" dirty="0">
                <a:latin typeface="Arial" panose="020B0604020202020204" pitchFamily="34" charset="0"/>
                <a:cs typeface="Arial" panose="020B0604020202020204" pitchFamily="34" charset="0"/>
              </a:rPr>
              <a:t>	</a:t>
            </a:r>
            <a:endParaRPr lang="en-GB" altLang="en-US" sz="2000" dirty="0">
              <a:latin typeface="Arial" panose="020B0604020202020204" pitchFamily="34" charset="0"/>
              <a:cs typeface="Arial" panose="020B0604020202020204" pitchFamily="34" charset="0"/>
            </a:endParaRPr>
          </a:p>
          <a:p>
            <a:pPr>
              <a:spcBef>
                <a:spcPct val="50000"/>
              </a:spcBef>
            </a:pPr>
            <a:endParaRPr lang="en-US" altLang="en-US" sz="2000" dirty="0"/>
          </a:p>
        </p:txBody>
      </p:sp>
      <p:pic>
        <p:nvPicPr>
          <p:cNvPr id="2" name="Picture 1" descr="X:\My Documents\My Pictures\RRDE Logo\rrlogo.gif">
            <a:extLst>
              <a:ext uri="{FF2B5EF4-FFF2-40B4-BE49-F238E27FC236}">
                <a16:creationId xmlns:a16="http://schemas.microsoft.com/office/drawing/2014/main" id="{1E0CE20F-90A9-81FE-1D86-12E1B10EE6C6}"/>
              </a:ext>
            </a:extLst>
          </p:cNvPr>
          <p:cNvPicPr>
            <a:picLocks noChangeAspect="1" noChangeArrowheads="1"/>
          </p:cNvPicPr>
          <p:nvPr/>
        </p:nvPicPr>
        <p:blipFill>
          <a:blip r:embed="rId8" cstate="print"/>
          <a:srcRect/>
          <a:stretch>
            <a:fillRect/>
          </a:stretch>
        </p:blipFill>
        <p:spPr bwMode="auto">
          <a:xfrm>
            <a:off x="107504" y="332656"/>
            <a:ext cx="899592" cy="528475"/>
          </a:xfrm>
          <a:prstGeom prst="rect">
            <a:avLst/>
          </a:prstGeom>
          <a:noFill/>
          <a:ln w="9525">
            <a:noFill/>
            <a:miter lim="800000"/>
            <a:headEnd/>
            <a:tailEnd/>
          </a:ln>
        </p:spPr>
      </p:pic>
      <p:pic>
        <p:nvPicPr>
          <p:cNvPr id="3" name="Picture 2" descr="UK Disability History Month logo">
            <a:extLst>
              <a:ext uri="{FF2B5EF4-FFF2-40B4-BE49-F238E27FC236}">
                <a16:creationId xmlns:a16="http://schemas.microsoft.com/office/drawing/2014/main" id="{D8450FBF-5AA3-C8CC-8754-959DA15C01D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761" y="870656"/>
            <a:ext cx="813078" cy="6707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WordArt 8">
            <a:extLst>
              <a:ext uri="{FF2B5EF4-FFF2-40B4-BE49-F238E27FC236}">
                <a16:creationId xmlns:a16="http://schemas.microsoft.com/office/drawing/2014/main" id="{D53A2DB8-B384-E7A9-11EA-FFBB508CD16B}"/>
              </a:ext>
            </a:extLst>
          </p:cNvPr>
          <p:cNvSpPr>
            <a:spLocks noChangeArrowheads="1" noChangeShapeType="1" noTextEdit="1"/>
          </p:cNvSpPr>
          <p:nvPr/>
        </p:nvSpPr>
        <p:spPr bwMode="auto">
          <a:xfrm>
            <a:off x="990600" y="1981200"/>
            <a:ext cx="72009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rgbClr val="FF9900"/>
                </a:solidFill>
                <a:effectLst>
                  <a:outerShdw dist="45791" dir="2021404" algn="ctr" rotWithShape="0">
                    <a:srgbClr val="C0C0C0"/>
                  </a:outerShdw>
                </a:effectLst>
                <a:cs typeface="Times New Roman" panose="02020603050405020304" pitchFamily="18" charset="0"/>
              </a:rPr>
              <a:t>First Half of the 20th Century...</a:t>
            </a:r>
          </a:p>
        </p:txBody>
      </p:sp>
      <p:sp>
        <p:nvSpPr>
          <p:cNvPr id="9225" name="Text Box 9">
            <a:extLst>
              <a:ext uri="{FF2B5EF4-FFF2-40B4-BE49-F238E27FC236}">
                <a16:creationId xmlns:a16="http://schemas.microsoft.com/office/drawing/2014/main" id="{CB71398D-B4F1-30B4-320B-C05AD0C49D1E}"/>
              </a:ext>
            </a:extLst>
          </p:cNvPr>
          <p:cNvSpPr txBox="1">
            <a:spLocks noChangeArrowheads="1"/>
          </p:cNvSpPr>
          <p:nvPr/>
        </p:nvSpPr>
        <p:spPr bwMode="auto">
          <a:xfrm>
            <a:off x="0" y="2743200"/>
            <a:ext cx="4876800" cy="4114800"/>
          </a:xfrm>
          <a:prstGeom prst="rect">
            <a:avLst/>
          </a:prstGeom>
          <a:solidFill>
            <a:srgbClr val="FFFFFF"/>
          </a:solidFill>
          <a:ln w="9525">
            <a:solidFill>
              <a:srgbClr val="000000"/>
            </a:solidFill>
            <a:miter lim="800000"/>
            <a:headEnd/>
            <a:tailEnd/>
          </a:ln>
        </p:spPr>
        <p:txBody>
          <a:bodyPr/>
          <a:lstStyle>
            <a:lvl1pPr>
              <a:tabLst>
                <a:tab pos="0" algn="l"/>
                <a:tab pos="571500" algn="l"/>
              </a:tabLst>
              <a:defRPr sz="2400">
                <a:solidFill>
                  <a:schemeClr val="tx1"/>
                </a:solidFill>
                <a:latin typeface="Times New Roman" panose="02020603050405020304" pitchFamily="18" charset="0"/>
              </a:defRPr>
            </a:lvl1pPr>
            <a:lvl2pPr>
              <a:tabLst>
                <a:tab pos="0" algn="l"/>
                <a:tab pos="571500" algn="l"/>
              </a:tabLst>
              <a:defRPr sz="2400">
                <a:solidFill>
                  <a:schemeClr val="tx1"/>
                </a:solidFill>
                <a:latin typeface="Times New Roman" panose="02020603050405020304" pitchFamily="18" charset="0"/>
              </a:defRPr>
            </a:lvl2pPr>
            <a:lvl3pPr>
              <a:tabLst>
                <a:tab pos="0" algn="l"/>
                <a:tab pos="571500" algn="l"/>
              </a:tabLst>
              <a:defRPr sz="2400">
                <a:solidFill>
                  <a:schemeClr val="tx1"/>
                </a:solidFill>
                <a:latin typeface="Times New Roman" panose="02020603050405020304" pitchFamily="18" charset="0"/>
              </a:defRPr>
            </a:lvl3pPr>
            <a:lvl4pPr>
              <a:tabLst>
                <a:tab pos="0" algn="l"/>
                <a:tab pos="571500" algn="l"/>
              </a:tabLst>
              <a:defRPr sz="2400">
                <a:solidFill>
                  <a:schemeClr val="tx1"/>
                </a:solidFill>
                <a:latin typeface="Times New Roman" panose="02020603050405020304" pitchFamily="18" charset="0"/>
              </a:defRPr>
            </a:lvl4pPr>
            <a:lvl5pPr>
              <a:tabLst>
                <a:tab pos="0" algn="l"/>
                <a:tab pos="571500" algn="l"/>
              </a:tabLst>
              <a:defRPr sz="2400">
                <a:solidFill>
                  <a:schemeClr val="tx1"/>
                </a:solidFill>
                <a:latin typeface="Times New Roman" panose="02020603050405020304" pitchFamily="18" charset="0"/>
              </a:defRPr>
            </a:lvl5pPr>
            <a:lvl6pPr fontAlgn="base">
              <a:spcBef>
                <a:spcPct val="0"/>
              </a:spcBef>
              <a:spcAft>
                <a:spcPct val="0"/>
              </a:spcAft>
              <a:tabLst>
                <a:tab pos="0" algn="l"/>
                <a:tab pos="571500" algn="l"/>
              </a:tabLst>
              <a:defRPr sz="2400">
                <a:solidFill>
                  <a:schemeClr val="tx1"/>
                </a:solidFill>
                <a:latin typeface="Times New Roman" panose="02020603050405020304" pitchFamily="18" charset="0"/>
              </a:defRPr>
            </a:lvl6pPr>
            <a:lvl7pPr fontAlgn="base">
              <a:spcBef>
                <a:spcPct val="0"/>
              </a:spcBef>
              <a:spcAft>
                <a:spcPct val="0"/>
              </a:spcAft>
              <a:tabLst>
                <a:tab pos="0" algn="l"/>
                <a:tab pos="571500" algn="l"/>
              </a:tabLst>
              <a:defRPr sz="2400">
                <a:solidFill>
                  <a:schemeClr val="tx1"/>
                </a:solidFill>
                <a:latin typeface="Times New Roman" panose="02020603050405020304" pitchFamily="18" charset="0"/>
              </a:defRPr>
            </a:lvl7pPr>
            <a:lvl8pPr fontAlgn="base">
              <a:spcBef>
                <a:spcPct val="0"/>
              </a:spcBef>
              <a:spcAft>
                <a:spcPct val="0"/>
              </a:spcAft>
              <a:tabLst>
                <a:tab pos="0" algn="l"/>
                <a:tab pos="571500" algn="l"/>
              </a:tabLst>
              <a:defRPr sz="2400">
                <a:solidFill>
                  <a:schemeClr val="tx1"/>
                </a:solidFill>
                <a:latin typeface="Times New Roman" panose="02020603050405020304" pitchFamily="18" charset="0"/>
              </a:defRPr>
            </a:lvl8pPr>
            <a:lvl9pPr fontAlgn="base">
              <a:spcBef>
                <a:spcPct val="0"/>
              </a:spcBef>
              <a:spcAft>
                <a:spcPct val="0"/>
              </a:spcAft>
              <a:tabLst>
                <a:tab pos="0" algn="l"/>
                <a:tab pos="571500" algn="l"/>
              </a:tabLst>
              <a:defRPr sz="2400">
                <a:solidFill>
                  <a:schemeClr val="tx1"/>
                </a:solidFill>
                <a:latin typeface="Times New Roman" panose="02020603050405020304" pitchFamily="18" charset="0"/>
              </a:defRPr>
            </a:lvl9pPr>
          </a:lstStyle>
          <a:p>
            <a:r>
              <a:rPr lang="en-GB" altLang="en-US" sz="2000" b="1">
                <a:latin typeface="Arial" panose="020B0604020202020204" pitchFamily="34" charset="0"/>
                <a:cs typeface="Arial" panose="020B0604020202020204" pitchFamily="34" charset="0"/>
              </a:rPr>
              <a:t>Mental Deficiency Act </a:t>
            </a:r>
            <a:r>
              <a:rPr lang="en-GB" altLang="en-US" sz="2000">
                <a:latin typeface="Arial" panose="020B0604020202020204" pitchFamily="34" charset="0"/>
                <a:cs typeface="Arial" panose="020B0604020202020204" pitchFamily="34" charset="0"/>
              </a:rPr>
              <a:t>– people labelled as ‘Idiots’, ‘Imbeciles’, ‘Feebleminded’. Hospitals set up after WW1 where 500,000 people were </a:t>
            </a:r>
          </a:p>
          <a:p>
            <a:pPr eaLnBrk="0" hangingPunct="0"/>
            <a:r>
              <a:rPr lang="en-GB" altLang="en-US" sz="2000">
                <a:latin typeface="Arial" panose="020B0604020202020204" pitchFamily="34" charset="0"/>
                <a:cs typeface="Arial" panose="020B0604020202020204" pitchFamily="34" charset="0"/>
              </a:rPr>
              <a:t>kept against their will.</a:t>
            </a:r>
          </a:p>
          <a:p>
            <a:pPr eaLnBrk="0" hangingPunct="0"/>
            <a:r>
              <a:rPr lang="en-GB" altLang="en-US" sz="2000">
                <a:latin typeface="Arial" panose="020B0604020202020204" pitchFamily="34" charset="0"/>
                <a:cs typeface="Arial" panose="020B0604020202020204" pitchFamily="34" charset="0"/>
              </a:rPr>
              <a:t> </a:t>
            </a:r>
          </a:p>
          <a:p>
            <a:pPr eaLnBrk="0" hangingPunct="0"/>
            <a:r>
              <a:rPr lang="en-GB" altLang="en-US" sz="2000" b="1">
                <a:latin typeface="Arial" panose="020B0604020202020204" pitchFamily="34" charset="0"/>
                <a:cs typeface="Arial" panose="020B0604020202020204" pitchFamily="34" charset="0"/>
              </a:rPr>
              <a:t>1920’s &amp; 1930’s, America &amp; Germany - </a:t>
            </a:r>
            <a:r>
              <a:rPr lang="en-GB" altLang="en-US" sz="2000">
                <a:latin typeface="Arial" panose="020B0604020202020204" pitchFamily="34" charset="0"/>
                <a:cs typeface="Arial" panose="020B0604020202020204" pitchFamily="34" charset="0"/>
              </a:rPr>
              <a:t> Compulsory sterilisation so cannot have children.	</a:t>
            </a:r>
          </a:p>
          <a:p>
            <a:pPr eaLnBrk="0" hangingPunct="0"/>
            <a:r>
              <a:rPr lang="en-GB" altLang="en-US" sz="2000" b="1">
                <a:latin typeface="Arial" panose="020B0604020202020204" pitchFamily="34" charset="0"/>
                <a:cs typeface="Arial" panose="020B0604020202020204" pitchFamily="34" charset="0"/>
              </a:rPr>
              <a:t>Nazi Euthanasia programme</a:t>
            </a:r>
            <a:r>
              <a:rPr lang="en-GB" altLang="en-US" sz="2000">
                <a:latin typeface="Arial" panose="020B0604020202020204" pitchFamily="34" charset="0"/>
                <a:cs typeface="Arial" panose="020B0604020202020204" pitchFamily="34" charset="0"/>
              </a:rPr>
              <a:t> in Germany results in murder of 240,000 disabled adults and children in Nazi Germany.-</a:t>
            </a:r>
            <a:r>
              <a:rPr lang="en-GB" altLang="en-US" sz="1600">
                <a:latin typeface="Arial" panose="020B0604020202020204" pitchFamily="34" charset="0"/>
                <a:cs typeface="Arial" panose="020B0604020202020204" pitchFamily="34" charset="0"/>
              </a:rPr>
              <a:t>			</a:t>
            </a:r>
            <a:endParaRPr lang="en-GB" altLang="en-US" sz="1200">
              <a:latin typeface="Arial" panose="020B0604020202020204" pitchFamily="34" charset="0"/>
              <a:cs typeface="Arial" panose="020B0604020202020204" pitchFamily="34" charset="0"/>
            </a:endParaRPr>
          </a:p>
          <a:p>
            <a:pPr eaLnBrk="0" hangingPunct="0"/>
            <a:endParaRPr lang="en-GB" altLang="en-US"/>
          </a:p>
        </p:txBody>
      </p:sp>
      <p:pic>
        <p:nvPicPr>
          <p:cNvPr id="9226" name="Picture 10">
            <a:extLst>
              <a:ext uri="{FF2B5EF4-FFF2-40B4-BE49-F238E27FC236}">
                <a16:creationId xmlns:a16="http://schemas.microsoft.com/office/drawing/2014/main" id="{2D01590C-A577-18BD-A6A5-76C0B6089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780928"/>
            <a:ext cx="2304256" cy="1682854"/>
          </a:xfrm>
          <a:prstGeom prst="rect">
            <a:avLst/>
          </a:prstGeom>
          <a:noFill/>
          <a:extLst>
            <a:ext uri="{909E8E84-426E-40DD-AFC4-6F175D3DCCD1}">
              <a14:hiddenFill xmlns:a14="http://schemas.microsoft.com/office/drawing/2010/main">
                <a:solidFill>
                  <a:srgbClr val="00CC99"/>
                </a:solidFill>
              </a14:hiddenFill>
            </a:ext>
          </a:extLst>
        </p:spPr>
      </p:pic>
      <p:pic>
        <p:nvPicPr>
          <p:cNvPr id="9218" name="Picture 2">
            <a:extLst>
              <a:ext uri="{FF2B5EF4-FFF2-40B4-BE49-F238E27FC236}">
                <a16:creationId xmlns:a16="http://schemas.microsoft.com/office/drawing/2014/main" id="{6804DDE7-BFF7-5D2B-E4D0-8D2562FA7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4437112"/>
            <a:ext cx="1732037" cy="2290668"/>
          </a:xfrm>
          <a:prstGeom prst="rect">
            <a:avLst/>
          </a:prstGeom>
          <a:noFill/>
          <a:extLst>
            <a:ext uri="{909E8E84-426E-40DD-AFC4-6F175D3DCCD1}">
              <a14:hiddenFill xmlns:a14="http://schemas.microsoft.com/office/drawing/2010/main">
                <a:solidFill>
                  <a:srgbClr val="00CC99"/>
                </a:solidFill>
              </a14:hiddenFill>
            </a:ext>
          </a:extLst>
        </p:spPr>
      </p:pic>
      <p:sp>
        <p:nvSpPr>
          <p:cNvPr id="9227" name="Rectangle 11">
            <a:extLst>
              <a:ext uri="{FF2B5EF4-FFF2-40B4-BE49-F238E27FC236}">
                <a16:creationId xmlns:a16="http://schemas.microsoft.com/office/drawing/2014/main" id="{0BDB08D0-7DAA-9930-AF60-4821E0C7A590}"/>
              </a:ext>
            </a:extLst>
          </p:cNvPr>
          <p:cNvSpPr>
            <a:spLocks noChangeArrowheads="1"/>
          </p:cNvSpPr>
          <p:nvPr/>
        </p:nvSpPr>
        <p:spPr bwMode="auto">
          <a:xfrm>
            <a:off x="376238" y="-6088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2" tIns="1141053" rIns="914112" bIns="1141053">
            <a:spAutoFit/>
          </a:bodyPr>
          <a:lstStyle/>
          <a:p>
            <a:endParaRPr lang="en-GB"/>
          </a:p>
        </p:txBody>
      </p:sp>
      <p:pic>
        <p:nvPicPr>
          <p:cNvPr id="9223" name="Picture 7">
            <a:extLst>
              <a:ext uri="{FF2B5EF4-FFF2-40B4-BE49-F238E27FC236}">
                <a16:creationId xmlns:a16="http://schemas.microsoft.com/office/drawing/2014/main" id="{CA6490FB-1D4B-9C1D-8CDA-6FCCE8725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332656"/>
            <a:ext cx="13335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F3459F12-D6BD-7C54-0653-B65DD03E5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30887"/>
            <a:ext cx="1066800" cy="1381125"/>
          </a:xfrm>
          <a:prstGeom prst="rect">
            <a:avLst/>
          </a:prstGeom>
          <a:noFill/>
          <a:extLst>
            <a:ext uri="{909E8E84-426E-40DD-AFC4-6F175D3DCCD1}">
              <a14:hiddenFill xmlns:a14="http://schemas.microsoft.com/office/drawing/2010/main">
                <a:solidFill>
                  <a:srgbClr val="FFFFFF"/>
                </a:solidFill>
              </a14:hiddenFill>
            </a:ext>
          </a:extLst>
        </p:spPr>
      </p:pic>
      <p:sp>
        <p:nvSpPr>
          <p:cNvPr id="9230" name="Rectangle 14">
            <a:extLst>
              <a:ext uri="{FF2B5EF4-FFF2-40B4-BE49-F238E27FC236}">
                <a16:creationId xmlns:a16="http://schemas.microsoft.com/office/drawing/2014/main" id="{8CC20A7D-A865-3D4E-8918-EF2053255325}"/>
              </a:ext>
            </a:extLst>
          </p:cNvPr>
          <p:cNvSpPr>
            <a:spLocks noChangeArrowheads="1"/>
          </p:cNvSpPr>
          <p:nvPr/>
        </p:nvSpPr>
        <p:spPr bwMode="auto">
          <a:xfrm>
            <a:off x="179512" y="1916832"/>
            <a:ext cx="9145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2400" dirty="0"/>
              <a:t>	</a:t>
            </a:r>
          </a:p>
        </p:txBody>
      </p:sp>
      <p:pic>
        <p:nvPicPr>
          <p:cNvPr id="9221" name="Picture 5">
            <a:extLst>
              <a:ext uri="{FF2B5EF4-FFF2-40B4-BE49-F238E27FC236}">
                <a16:creationId xmlns:a16="http://schemas.microsoft.com/office/drawing/2014/main" id="{B9BEE343-8E9E-7991-BAEA-5AB21F07F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260648"/>
            <a:ext cx="1514475" cy="1152525"/>
          </a:xfrm>
          <a:prstGeom prst="rect">
            <a:avLst/>
          </a:prstGeom>
          <a:noFill/>
          <a:extLst>
            <a:ext uri="{909E8E84-426E-40DD-AFC4-6F175D3DCCD1}">
              <a14:hiddenFill xmlns:a14="http://schemas.microsoft.com/office/drawing/2010/main">
                <a:solidFill>
                  <a:srgbClr val="FFFFFF"/>
                </a:solidFill>
              </a14:hiddenFill>
            </a:ext>
          </a:extLst>
        </p:spPr>
      </p:pic>
      <p:sp>
        <p:nvSpPr>
          <p:cNvPr id="9231" name="Rectangle 15">
            <a:extLst>
              <a:ext uri="{FF2B5EF4-FFF2-40B4-BE49-F238E27FC236}">
                <a16:creationId xmlns:a16="http://schemas.microsoft.com/office/drawing/2014/main" id="{A449AFB0-A304-BA37-9895-7B343DE5606A}"/>
              </a:ext>
            </a:extLst>
          </p:cNvPr>
          <p:cNvSpPr>
            <a:spLocks noChangeArrowheads="1"/>
          </p:cNvSpPr>
          <p:nvPr/>
        </p:nvSpPr>
        <p:spPr bwMode="auto">
          <a:xfrm>
            <a:off x="1828800" y="3429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a:t>	</a:t>
            </a:r>
          </a:p>
        </p:txBody>
      </p:sp>
      <p:pic>
        <p:nvPicPr>
          <p:cNvPr id="9220" name="Picture 4">
            <a:extLst>
              <a:ext uri="{FF2B5EF4-FFF2-40B4-BE49-F238E27FC236}">
                <a16:creationId xmlns:a16="http://schemas.microsoft.com/office/drawing/2014/main" id="{D7429098-1EE0-3DDD-F935-B06FD00439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0"/>
            <a:ext cx="1371600" cy="1895475"/>
          </a:xfrm>
          <a:prstGeom prst="rect">
            <a:avLst/>
          </a:prstGeom>
          <a:noFill/>
          <a:extLst>
            <a:ext uri="{909E8E84-426E-40DD-AFC4-6F175D3DCCD1}">
              <a14:hiddenFill xmlns:a14="http://schemas.microsoft.com/office/drawing/2010/main">
                <a:solidFill>
                  <a:srgbClr val="FFFFFF"/>
                </a:solidFill>
              </a14:hiddenFill>
            </a:ext>
          </a:extLst>
        </p:spPr>
      </p:pic>
      <p:sp>
        <p:nvSpPr>
          <p:cNvPr id="9232" name="Rectangle 16">
            <a:extLst>
              <a:ext uri="{FF2B5EF4-FFF2-40B4-BE49-F238E27FC236}">
                <a16:creationId xmlns:a16="http://schemas.microsoft.com/office/drawing/2014/main" id="{70B6E951-2CC0-0708-2F94-C4127331363C}"/>
              </a:ext>
            </a:extLst>
          </p:cNvPr>
          <p:cNvSpPr>
            <a:spLocks noChangeArrowheads="1"/>
          </p:cNvSpPr>
          <p:nvPr/>
        </p:nvSpPr>
        <p:spPr bwMode="auto">
          <a:xfrm>
            <a:off x="304800" y="2286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a:t>	</a:t>
            </a:r>
          </a:p>
        </p:txBody>
      </p:sp>
      <p:pic>
        <p:nvPicPr>
          <p:cNvPr id="9219" name="Picture 3">
            <a:extLst>
              <a:ext uri="{FF2B5EF4-FFF2-40B4-BE49-F238E27FC236}">
                <a16:creationId xmlns:a16="http://schemas.microsoft.com/office/drawing/2014/main" id="{F6DD046D-51BC-6A4E-9A73-439FBA7A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228600"/>
            <a:ext cx="1181100" cy="1038225"/>
          </a:xfrm>
          <a:prstGeom prst="rect">
            <a:avLst/>
          </a:prstGeom>
          <a:noFill/>
          <a:extLst>
            <a:ext uri="{909E8E84-426E-40DD-AFC4-6F175D3DCCD1}">
              <a14:hiddenFill xmlns:a14="http://schemas.microsoft.com/office/drawing/2010/main">
                <a:solidFill>
                  <a:srgbClr val="FFFFFF"/>
                </a:solidFill>
              </a14:hiddenFill>
            </a:ext>
          </a:extLst>
        </p:spPr>
      </p:pic>
      <p:sp>
        <p:nvSpPr>
          <p:cNvPr id="9234" name="Rectangle 18">
            <a:extLst>
              <a:ext uri="{FF2B5EF4-FFF2-40B4-BE49-F238E27FC236}">
                <a16:creationId xmlns:a16="http://schemas.microsoft.com/office/drawing/2014/main" id="{B01E9A80-65C7-6492-FBF2-FE9A11825350}"/>
              </a:ext>
            </a:extLst>
          </p:cNvPr>
          <p:cNvSpPr>
            <a:spLocks noChangeArrowheads="1"/>
          </p:cNvSpPr>
          <p:nvPr/>
        </p:nvSpPr>
        <p:spPr bwMode="auto">
          <a:xfrm>
            <a:off x="376238" y="2513013"/>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GB" altLang="en-US" sz="1600">
                <a:latin typeface="Arial" panose="020B0604020202020204" pitchFamily="34" charset="0"/>
                <a:cs typeface="Arial" panose="020B0604020202020204" pitchFamily="34" charset="0"/>
              </a:rPr>
            </a:br>
            <a:endParaRPr lang="en-GB" altLang="en-US" sz="2400"/>
          </a:p>
        </p:txBody>
      </p:sp>
      <p:sp>
        <p:nvSpPr>
          <p:cNvPr id="9235" name="Rectangle 19">
            <a:extLst>
              <a:ext uri="{FF2B5EF4-FFF2-40B4-BE49-F238E27FC236}">
                <a16:creationId xmlns:a16="http://schemas.microsoft.com/office/drawing/2014/main" id="{7CFFDB70-B8FC-11DF-3F9C-BB9039FEFCBD}"/>
              </a:ext>
            </a:extLst>
          </p:cNvPr>
          <p:cNvSpPr>
            <a:spLocks noChangeArrowheads="1"/>
          </p:cNvSpPr>
          <p:nvPr/>
        </p:nvSpPr>
        <p:spPr bwMode="auto">
          <a:xfrm>
            <a:off x="990600"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2" tIns="1141053" rIns="914112" bIns="1141053">
            <a:spAutoFit/>
          </a:bodyPr>
          <a:lstStyle/>
          <a:p>
            <a:endParaRPr lang="en-GB"/>
          </a:p>
        </p:txBody>
      </p:sp>
      <p:sp>
        <p:nvSpPr>
          <p:cNvPr id="9236" name="Rectangle 20">
            <a:extLst>
              <a:ext uri="{FF2B5EF4-FFF2-40B4-BE49-F238E27FC236}">
                <a16:creationId xmlns:a16="http://schemas.microsoft.com/office/drawing/2014/main" id="{DDB57A2B-76F7-9D17-9344-5E4FC943C0CB}"/>
              </a:ext>
            </a:extLst>
          </p:cNvPr>
          <p:cNvSpPr>
            <a:spLocks noChangeArrowheads="1"/>
          </p:cNvSpPr>
          <p:nvPr/>
        </p:nvSpPr>
        <p:spPr bwMode="auto">
          <a:xfrm>
            <a:off x="2604722" y="553508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0" algn="l"/>
              </a:tabLst>
              <a:defRPr sz="2400">
                <a:solidFill>
                  <a:schemeClr val="tx1"/>
                </a:solidFill>
                <a:latin typeface="Times New Roman" panose="02020603050405020304" pitchFamily="18" charset="0"/>
              </a:defRPr>
            </a:lvl1pPr>
            <a:lvl2pPr>
              <a:tabLst>
                <a:tab pos="0" algn="l"/>
              </a:tabLst>
              <a:defRPr sz="2400">
                <a:solidFill>
                  <a:schemeClr val="tx1"/>
                </a:solidFill>
                <a:latin typeface="Times New Roman" panose="02020603050405020304" pitchFamily="18" charset="0"/>
              </a:defRPr>
            </a:lvl2pPr>
            <a:lvl3pPr>
              <a:tabLst>
                <a:tab pos="0" algn="l"/>
              </a:tabLst>
              <a:defRPr sz="2400">
                <a:solidFill>
                  <a:schemeClr val="tx1"/>
                </a:solidFill>
                <a:latin typeface="Times New Roman" panose="02020603050405020304" pitchFamily="18" charset="0"/>
              </a:defRPr>
            </a:lvl3pPr>
            <a:lvl4pPr>
              <a:tabLst>
                <a:tab pos="0" algn="l"/>
              </a:tabLst>
              <a:defRPr sz="2400">
                <a:solidFill>
                  <a:schemeClr val="tx1"/>
                </a:solidFill>
                <a:latin typeface="Times New Roman" panose="02020603050405020304" pitchFamily="18" charset="0"/>
              </a:defRPr>
            </a:lvl4pPr>
            <a:lvl5pPr>
              <a:tabLst>
                <a:tab pos="0" algn="l"/>
              </a:tabLst>
              <a:defRPr sz="2400">
                <a:solidFill>
                  <a:schemeClr val="tx1"/>
                </a:solidFill>
                <a:latin typeface="Times New Roman" panose="02020603050405020304" pitchFamily="18" charset="0"/>
              </a:defRPr>
            </a:lvl5pPr>
            <a:lvl6pPr fontAlgn="base">
              <a:spcBef>
                <a:spcPct val="0"/>
              </a:spcBef>
              <a:spcAft>
                <a:spcPct val="0"/>
              </a:spcAft>
              <a:tabLst>
                <a:tab pos="0" algn="l"/>
              </a:tabLst>
              <a:defRPr sz="2400">
                <a:solidFill>
                  <a:schemeClr val="tx1"/>
                </a:solidFill>
                <a:latin typeface="Times New Roman" panose="02020603050405020304" pitchFamily="18" charset="0"/>
              </a:defRPr>
            </a:lvl6pPr>
            <a:lvl7pPr fontAlgn="base">
              <a:spcBef>
                <a:spcPct val="0"/>
              </a:spcBef>
              <a:spcAft>
                <a:spcPct val="0"/>
              </a:spcAft>
              <a:tabLst>
                <a:tab pos="0" algn="l"/>
              </a:tabLst>
              <a:defRPr sz="2400">
                <a:solidFill>
                  <a:schemeClr val="tx1"/>
                </a:solidFill>
                <a:latin typeface="Times New Roman" panose="02020603050405020304" pitchFamily="18" charset="0"/>
              </a:defRPr>
            </a:lvl7pPr>
            <a:lvl8pPr fontAlgn="base">
              <a:spcBef>
                <a:spcPct val="0"/>
              </a:spcBef>
              <a:spcAft>
                <a:spcPct val="0"/>
              </a:spcAft>
              <a:tabLst>
                <a:tab pos="0" algn="l"/>
              </a:tabLst>
              <a:defRPr sz="2400">
                <a:solidFill>
                  <a:schemeClr val="tx1"/>
                </a:solidFill>
                <a:latin typeface="Times New Roman" panose="02020603050405020304" pitchFamily="18" charset="0"/>
              </a:defRPr>
            </a:lvl8pPr>
            <a:lvl9pPr fontAlgn="base">
              <a:spcBef>
                <a:spcPct val="0"/>
              </a:spcBef>
              <a:spcAft>
                <a:spcPct val="0"/>
              </a:spcAft>
              <a:tabLst>
                <a:tab pos="0" algn="l"/>
              </a:tabLst>
              <a:defRPr sz="2400">
                <a:solidFill>
                  <a:schemeClr val="tx1"/>
                </a:solidFill>
                <a:latin typeface="Times New Roman" panose="02020603050405020304" pitchFamily="18" charset="0"/>
              </a:defRPr>
            </a:lvl9pPr>
          </a:lstStyle>
          <a:p>
            <a:r>
              <a:rPr lang="en-GB" altLang="en-US" sz="1600" dirty="0">
                <a:latin typeface="Arial" panose="020B0604020202020204" pitchFamily="34" charset="0"/>
                <a:cs typeface="Arial" panose="020B0604020202020204" pitchFamily="34" charset="0"/>
              </a:rPr>
              <a:t>				</a:t>
            </a:r>
            <a:r>
              <a:rPr lang="en-GB" altLang="en-US" sz="1600" b="1" dirty="0">
                <a:latin typeface="Arial" panose="020B0604020202020204" pitchFamily="34" charset="0"/>
                <a:cs typeface="Arial" panose="020B0604020202020204" pitchFamily="34" charset="0"/>
              </a:rPr>
              <a:t>Euthanasia </a:t>
            </a:r>
            <a:endParaRPr lang="en-GB" altLang="en-US" sz="1200" dirty="0">
              <a:latin typeface="Arial" panose="020B0604020202020204" pitchFamily="34" charset="0"/>
              <a:cs typeface="Arial" panose="020B0604020202020204" pitchFamily="34" charset="0"/>
            </a:endParaRPr>
          </a:p>
          <a:p>
            <a:pPr eaLnBrk="0" hangingPunct="0"/>
            <a:endParaRPr lang="en-GB" altLang="en-US" dirty="0"/>
          </a:p>
        </p:txBody>
      </p:sp>
      <p:sp>
        <p:nvSpPr>
          <p:cNvPr id="9237" name="Rectangle 21">
            <a:extLst>
              <a:ext uri="{FF2B5EF4-FFF2-40B4-BE49-F238E27FC236}">
                <a16:creationId xmlns:a16="http://schemas.microsoft.com/office/drawing/2014/main" id="{C5D4F692-C512-5BFD-53C7-519864A9EED8}"/>
              </a:ext>
            </a:extLst>
          </p:cNvPr>
          <p:cNvSpPr>
            <a:spLocks noChangeArrowheads="1"/>
          </p:cNvSpPr>
          <p:nvPr/>
        </p:nvSpPr>
        <p:spPr bwMode="auto">
          <a:xfrm>
            <a:off x="1295400" y="5181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GB" altLang="en-US" sz="1600">
                <a:latin typeface="Arial" panose="020B0604020202020204" pitchFamily="34" charset="0"/>
                <a:cs typeface="Arial" panose="020B0604020202020204" pitchFamily="34" charset="0"/>
              </a:rPr>
            </a:br>
            <a:endParaRPr lang="en-GB" altLang="en-US" sz="2400"/>
          </a:p>
        </p:txBody>
      </p:sp>
      <p:sp>
        <p:nvSpPr>
          <p:cNvPr id="9238" name="Rectangle 22">
            <a:extLst>
              <a:ext uri="{FF2B5EF4-FFF2-40B4-BE49-F238E27FC236}">
                <a16:creationId xmlns:a16="http://schemas.microsoft.com/office/drawing/2014/main" id="{561FFCDB-FC54-8F2E-1342-B8519F31431C}"/>
              </a:ext>
            </a:extLst>
          </p:cNvPr>
          <p:cNvSpPr>
            <a:spLocks noChangeArrowheads="1"/>
          </p:cNvSpPr>
          <p:nvPr/>
        </p:nvSpPr>
        <p:spPr bwMode="auto">
          <a:xfrm>
            <a:off x="376238" y="4618038"/>
            <a:ext cx="9144000"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2" tIns="1141053" rIns="914112" bIns="1141053">
            <a:spAutoFit/>
          </a:bodyPr>
          <a:lstStyle>
            <a:lvl1pPr>
              <a:tabLst>
                <a:tab pos="0" algn="l"/>
                <a:tab pos="571500" algn="l"/>
              </a:tabLst>
              <a:defRPr sz="2400">
                <a:solidFill>
                  <a:schemeClr val="tx1"/>
                </a:solidFill>
                <a:latin typeface="Times New Roman" panose="02020603050405020304" pitchFamily="18" charset="0"/>
              </a:defRPr>
            </a:lvl1pPr>
            <a:lvl2pPr>
              <a:tabLst>
                <a:tab pos="0" algn="l"/>
                <a:tab pos="571500" algn="l"/>
              </a:tabLst>
              <a:defRPr sz="2400">
                <a:solidFill>
                  <a:schemeClr val="tx1"/>
                </a:solidFill>
                <a:latin typeface="Times New Roman" panose="02020603050405020304" pitchFamily="18" charset="0"/>
              </a:defRPr>
            </a:lvl2pPr>
            <a:lvl3pPr>
              <a:tabLst>
                <a:tab pos="0" algn="l"/>
                <a:tab pos="571500" algn="l"/>
              </a:tabLst>
              <a:defRPr sz="2400">
                <a:solidFill>
                  <a:schemeClr val="tx1"/>
                </a:solidFill>
                <a:latin typeface="Times New Roman" panose="02020603050405020304" pitchFamily="18" charset="0"/>
              </a:defRPr>
            </a:lvl3pPr>
            <a:lvl4pPr>
              <a:tabLst>
                <a:tab pos="0" algn="l"/>
                <a:tab pos="571500" algn="l"/>
              </a:tabLst>
              <a:defRPr sz="2400">
                <a:solidFill>
                  <a:schemeClr val="tx1"/>
                </a:solidFill>
                <a:latin typeface="Times New Roman" panose="02020603050405020304" pitchFamily="18" charset="0"/>
              </a:defRPr>
            </a:lvl4pPr>
            <a:lvl5pPr>
              <a:tabLst>
                <a:tab pos="0" algn="l"/>
                <a:tab pos="571500" algn="l"/>
              </a:tabLst>
              <a:defRPr sz="2400">
                <a:solidFill>
                  <a:schemeClr val="tx1"/>
                </a:solidFill>
                <a:latin typeface="Times New Roman" panose="02020603050405020304" pitchFamily="18" charset="0"/>
              </a:defRPr>
            </a:lvl5pPr>
            <a:lvl6pPr fontAlgn="base">
              <a:spcBef>
                <a:spcPct val="0"/>
              </a:spcBef>
              <a:spcAft>
                <a:spcPct val="0"/>
              </a:spcAft>
              <a:tabLst>
                <a:tab pos="0" algn="l"/>
                <a:tab pos="571500" algn="l"/>
              </a:tabLst>
              <a:defRPr sz="2400">
                <a:solidFill>
                  <a:schemeClr val="tx1"/>
                </a:solidFill>
                <a:latin typeface="Times New Roman" panose="02020603050405020304" pitchFamily="18" charset="0"/>
              </a:defRPr>
            </a:lvl6pPr>
            <a:lvl7pPr fontAlgn="base">
              <a:spcBef>
                <a:spcPct val="0"/>
              </a:spcBef>
              <a:spcAft>
                <a:spcPct val="0"/>
              </a:spcAft>
              <a:tabLst>
                <a:tab pos="0" algn="l"/>
                <a:tab pos="571500" algn="l"/>
              </a:tabLst>
              <a:defRPr sz="2400">
                <a:solidFill>
                  <a:schemeClr val="tx1"/>
                </a:solidFill>
                <a:latin typeface="Times New Roman" panose="02020603050405020304" pitchFamily="18" charset="0"/>
              </a:defRPr>
            </a:lvl7pPr>
            <a:lvl8pPr fontAlgn="base">
              <a:spcBef>
                <a:spcPct val="0"/>
              </a:spcBef>
              <a:spcAft>
                <a:spcPct val="0"/>
              </a:spcAft>
              <a:tabLst>
                <a:tab pos="0" algn="l"/>
                <a:tab pos="571500" algn="l"/>
              </a:tabLst>
              <a:defRPr sz="2400">
                <a:solidFill>
                  <a:schemeClr val="tx1"/>
                </a:solidFill>
                <a:latin typeface="Times New Roman" panose="02020603050405020304" pitchFamily="18" charset="0"/>
              </a:defRPr>
            </a:lvl8pPr>
            <a:lvl9pPr fontAlgn="base">
              <a:spcBef>
                <a:spcPct val="0"/>
              </a:spcBef>
              <a:spcAft>
                <a:spcPct val="0"/>
              </a:spcAft>
              <a:tabLst>
                <a:tab pos="0" algn="l"/>
                <a:tab pos="571500" algn="l"/>
              </a:tabLst>
              <a:defRPr sz="2400">
                <a:solidFill>
                  <a:schemeClr val="tx1"/>
                </a:solidFill>
                <a:latin typeface="Times New Roman" panose="02020603050405020304" pitchFamily="18" charset="0"/>
              </a:defRPr>
            </a:lvl9pPr>
          </a:lstStyle>
          <a:p>
            <a:r>
              <a:rPr lang="en-GB" altLang="en-US" sz="1600">
                <a:latin typeface="Arial" panose="020B0604020202020204" pitchFamily="34" charset="0"/>
                <a:cs typeface="Arial" panose="020B0604020202020204" pitchFamily="34" charset="0"/>
              </a:rPr>
              <a:t>																																																																</a:t>
            </a:r>
            <a:endParaRPr lang="en-GB" altLang="en-US" sz="1200">
              <a:latin typeface="Arial" panose="020B0604020202020204" pitchFamily="34" charset="0"/>
              <a:cs typeface="Arial" panose="020B0604020202020204" pitchFamily="34" charset="0"/>
            </a:endParaRPr>
          </a:p>
          <a:p>
            <a:pPr eaLnBrk="0" hangingPunct="0"/>
            <a:endParaRPr lang="en-GB" altLang="en-US"/>
          </a:p>
        </p:txBody>
      </p:sp>
      <p:sp>
        <p:nvSpPr>
          <p:cNvPr id="9239" name="Rectangle 23">
            <a:extLst>
              <a:ext uri="{FF2B5EF4-FFF2-40B4-BE49-F238E27FC236}">
                <a16:creationId xmlns:a16="http://schemas.microsoft.com/office/drawing/2014/main" id="{4BE93BC5-A4A0-ACDF-AED6-553DDF393BB2}"/>
              </a:ext>
            </a:extLst>
          </p:cNvPr>
          <p:cNvSpPr>
            <a:spLocks noChangeArrowheads="1"/>
          </p:cNvSpPr>
          <p:nvPr/>
        </p:nvSpPr>
        <p:spPr bwMode="auto">
          <a:xfrm>
            <a:off x="376238" y="9221788"/>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br>
              <a:rPr lang="en-GB" altLang="en-US" sz="1200">
                <a:latin typeface="Arial" panose="020B0604020202020204" pitchFamily="34" charset="0"/>
                <a:cs typeface="Arial" panose="020B0604020202020204" pitchFamily="34" charset="0"/>
              </a:rPr>
            </a:br>
            <a:endParaRPr lang="en-GB" altLang="en-US" sz="2400"/>
          </a:p>
        </p:txBody>
      </p:sp>
      <p:pic>
        <p:nvPicPr>
          <p:cNvPr id="2" name="Picture 1" descr="X:\My Documents\My Pictures\RRDE Logo\rrlogo.gif">
            <a:extLst>
              <a:ext uri="{FF2B5EF4-FFF2-40B4-BE49-F238E27FC236}">
                <a16:creationId xmlns:a16="http://schemas.microsoft.com/office/drawing/2014/main" id="{E12C66CE-1767-F617-9135-952EB267B7B7}"/>
              </a:ext>
            </a:extLst>
          </p:cNvPr>
          <p:cNvPicPr>
            <a:picLocks noChangeAspect="1" noChangeArrowheads="1"/>
          </p:cNvPicPr>
          <p:nvPr/>
        </p:nvPicPr>
        <p:blipFill>
          <a:blip r:embed="rId9" cstate="print"/>
          <a:srcRect/>
          <a:stretch>
            <a:fillRect/>
          </a:stretch>
        </p:blipFill>
        <p:spPr bwMode="auto">
          <a:xfrm>
            <a:off x="285361" y="248776"/>
            <a:ext cx="1001147" cy="588134"/>
          </a:xfrm>
          <a:prstGeom prst="rect">
            <a:avLst/>
          </a:prstGeom>
          <a:noFill/>
          <a:ln w="9525">
            <a:noFill/>
            <a:miter lim="800000"/>
            <a:headEnd/>
            <a:tailEnd/>
          </a:ln>
        </p:spPr>
      </p:pic>
      <p:pic>
        <p:nvPicPr>
          <p:cNvPr id="3" name="Picture 2" descr="UK Disability History Month logo">
            <a:extLst>
              <a:ext uri="{FF2B5EF4-FFF2-40B4-BE49-F238E27FC236}">
                <a16:creationId xmlns:a16="http://schemas.microsoft.com/office/drawing/2014/main" id="{651B0489-DA9E-7852-2429-F1760CB7BAB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2165" y="894799"/>
            <a:ext cx="1080770" cy="8915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9" name="Rectangle 9">
            <a:extLst>
              <a:ext uri="{FF2B5EF4-FFF2-40B4-BE49-F238E27FC236}">
                <a16:creationId xmlns:a16="http://schemas.microsoft.com/office/drawing/2014/main" id="{85DC739E-2B88-2166-0EB9-0E7ADE8E68C8}"/>
              </a:ext>
            </a:extLst>
          </p:cNvPr>
          <p:cNvSpPr>
            <a:spLocks noChangeArrowheads="1"/>
          </p:cNvSpPr>
          <p:nvPr/>
        </p:nvSpPr>
        <p:spPr bwMode="auto">
          <a:xfrm>
            <a:off x="0" y="69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12" tIns="1141053" rIns="914112" bIns="1141053">
            <a:spAutoFit/>
          </a:bodyPr>
          <a:lstStyle/>
          <a:p>
            <a:endParaRPr lang="en-GB"/>
          </a:p>
        </p:txBody>
      </p:sp>
      <p:sp>
        <p:nvSpPr>
          <p:cNvPr id="10248" name="WordArt 8">
            <a:extLst>
              <a:ext uri="{FF2B5EF4-FFF2-40B4-BE49-F238E27FC236}">
                <a16:creationId xmlns:a16="http://schemas.microsoft.com/office/drawing/2014/main" id="{EEFE1D5A-E8C4-4B48-EED7-426A566038C3}"/>
              </a:ext>
            </a:extLst>
          </p:cNvPr>
          <p:cNvSpPr>
            <a:spLocks noChangeArrowheads="1" noChangeShapeType="1" noTextEdit="1"/>
          </p:cNvSpPr>
          <p:nvPr/>
        </p:nvSpPr>
        <p:spPr bwMode="auto">
          <a:xfrm>
            <a:off x="609600" y="2895600"/>
            <a:ext cx="7486650" cy="533400"/>
          </a:xfrm>
          <a:prstGeom prst="rect">
            <a:avLst/>
          </a:prstGeom>
        </p:spPr>
        <p:txBody>
          <a:bodyPr wrap="none" fromWordArt="1">
            <a:prstTxWarp prst="textPlain">
              <a:avLst>
                <a:gd name="adj" fmla="val 50000"/>
              </a:avLst>
            </a:prstTxWarp>
          </a:bodyPr>
          <a:lstStyle/>
          <a:p>
            <a:pPr algn="ctr"/>
            <a:r>
              <a:rPr lang="en-GB" sz="3600" kern="10">
                <a:ln w="12700">
                  <a:solidFill>
                    <a:srgbClr val="FF0000"/>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Second Half of the 20th Century...</a:t>
            </a:r>
          </a:p>
        </p:txBody>
      </p:sp>
      <p:sp>
        <p:nvSpPr>
          <p:cNvPr id="10250" name="Rectangle 10">
            <a:extLst>
              <a:ext uri="{FF2B5EF4-FFF2-40B4-BE49-F238E27FC236}">
                <a16:creationId xmlns:a16="http://schemas.microsoft.com/office/drawing/2014/main" id="{F999CCA8-4384-EC87-C4A8-48303BF238AC}"/>
              </a:ext>
            </a:extLst>
          </p:cNvPr>
          <p:cNvSpPr>
            <a:spLocks noChangeArrowheads="1"/>
          </p:cNvSpPr>
          <p:nvPr/>
        </p:nvSpPr>
        <p:spPr bwMode="auto">
          <a:xfrm>
            <a:off x="0" y="1905000"/>
            <a:ext cx="9144000" cy="363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28600" algn="l"/>
              </a:tabLst>
              <a:defRPr sz="2400">
                <a:solidFill>
                  <a:schemeClr val="tx1"/>
                </a:solidFill>
                <a:latin typeface="Times New Roman" panose="02020603050405020304" pitchFamily="18" charset="0"/>
              </a:defRPr>
            </a:lvl1pPr>
            <a:lvl2pPr>
              <a:tabLst>
                <a:tab pos="228600" algn="l"/>
              </a:tabLst>
              <a:defRPr sz="2400">
                <a:solidFill>
                  <a:schemeClr val="tx1"/>
                </a:solidFill>
                <a:latin typeface="Times New Roman" panose="02020603050405020304" pitchFamily="18" charset="0"/>
              </a:defRPr>
            </a:lvl2pPr>
            <a:lvl3pPr>
              <a:tabLst>
                <a:tab pos="228600" algn="l"/>
              </a:tabLst>
              <a:defRPr sz="2400">
                <a:solidFill>
                  <a:schemeClr val="tx1"/>
                </a:solidFill>
                <a:latin typeface="Times New Roman" panose="02020603050405020304" pitchFamily="18" charset="0"/>
              </a:defRPr>
            </a:lvl3pPr>
            <a:lvl4pPr>
              <a:tabLst>
                <a:tab pos="228600" algn="l"/>
              </a:tabLst>
              <a:defRPr sz="2400">
                <a:solidFill>
                  <a:schemeClr val="tx1"/>
                </a:solidFill>
                <a:latin typeface="Times New Roman" panose="02020603050405020304" pitchFamily="18" charset="0"/>
              </a:defRPr>
            </a:lvl4pPr>
            <a:lvl5pPr>
              <a:tabLst>
                <a:tab pos="228600" algn="l"/>
              </a:tabLst>
              <a:defRPr sz="2400">
                <a:solidFill>
                  <a:schemeClr val="tx1"/>
                </a:solidFill>
                <a:latin typeface="Times New Roman" panose="02020603050405020304" pitchFamily="18" charset="0"/>
              </a:defRPr>
            </a:lvl5pPr>
            <a:lvl6pPr fontAlgn="base">
              <a:spcBef>
                <a:spcPct val="0"/>
              </a:spcBef>
              <a:spcAft>
                <a:spcPct val="0"/>
              </a:spcAft>
              <a:tabLst>
                <a:tab pos="228600" algn="l"/>
              </a:tabLst>
              <a:defRPr sz="2400">
                <a:solidFill>
                  <a:schemeClr val="tx1"/>
                </a:solidFill>
                <a:latin typeface="Times New Roman" panose="02020603050405020304" pitchFamily="18" charset="0"/>
              </a:defRPr>
            </a:lvl6pPr>
            <a:lvl7pPr fontAlgn="base">
              <a:spcBef>
                <a:spcPct val="0"/>
              </a:spcBef>
              <a:spcAft>
                <a:spcPct val="0"/>
              </a:spcAft>
              <a:tabLst>
                <a:tab pos="228600" algn="l"/>
              </a:tabLst>
              <a:defRPr sz="2400">
                <a:solidFill>
                  <a:schemeClr val="tx1"/>
                </a:solidFill>
                <a:latin typeface="Times New Roman" panose="02020603050405020304" pitchFamily="18" charset="0"/>
              </a:defRPr>
            </a:lvl7pPr>
            <a:lvl8pPr fontAlgn="base">
              <a:spcBef>
                <a:spcPct val="0"/>
              </a:spcBef>
              <a:spcAft>
                <a:spcPct val="0"/>
              </a:spcAft>
              <a:tabLst>
                <a:tab pos="228600" algn="l"/>
              </a:tabLst>
              <a:defRPr sz="2400">
                <a:solidFill>
                  <a:schemeClr val="tx1"/>
                </a:solidFill>
                <a:latin typeface="Times New Roman" panose="02020603050405020304" pitchFamily="18" charset="0"/>
              </a:defRPr>
            </a:lvl8pPr>
            <a:lvl9pPr fontAlgn="base">
              <a:spcBef>
                <a:spcPct val="0"/>
              </a:spcBef>
              <a:spcAft>
                <a:spcPct val="0"/>
              </a:spcAft>
              <a:tabLst>
                <a:tab pos="228600" algn="l"/>
              </a:tabLst>
              <a:defRPr sz="2400">
                <a:solidFill>
                  <a:schemeClr val="tx1"/>
                </a:solidFill>
                <a:latin typeface="Times New Roman" panose="02020603050405020304" pitchFamily="18" charset="0"/>
              </a:defRPr>
            </a:lvl9pPr>
          </a:lstStyle>
          <a:p>
            <a:r>
              <a:rPr lang="en-GB" altLang="en-US" sz="1600" dirty="0">
                <a:latin typeface="Arial" panose="020B0604020202020204" pitchFamily="34" charset="0"/>
                <a:cs typeface="Arial" panose="020B0604020202020204" pitchFamily="34" charset="0"/>
              </a:rPr>
              <a:t>Atom Bomb… 	United Nations…		Civil Rights and Liberation Movements…		Genocide…		New World Order…									Cold War…																																																																																																						</a:t>
            </a:r>
            <a:endParaRPr lang="en-GB" altLang="en-US" sz="1200" dirty="0">
              <a:latin typeface="Arial" panose="020B0604020202020204" pitchFamily="34" charset="0"/>
              <a:cs typeface="Arial" panose="020B0604020202020204" pitchFamily="34" charset="0"/>
            </a:endParaRPr>
          </a:p>
          <a:p>
            <a:pPr eaLnBrk="0" hangingPunct="0"/>
            <a:endParaRPr lang="en-GB" altLang="en-US" dirty="0"/>
          </a:p>
        </p:txBody>
      </p:sp>
      <p:pic>
        <p:nvPicPr>
          <p:cNvPr id="10247" name="Picture 7">
            <a:extLst>
              <a:ext uri="{FF2B5EF4-FFF2-40B4-BE49-F238E27FC236}">
                <a16:creationId xmlns:a16="http://schemas.microsoft.com/office/drawing/2014/main" id="{5CE818BD-0C42-D8F9-46AB-E3B3E7495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1076325" cy="1285875"/>
          </a:xfrm>
          <a:prstGeom prst="rect">
            <a:avLst/>
          </a:prstGeom>
          <a:noFill/>
          <a:extLst>
            <a:ext uri="{909E8E84-426E-40DD-AFC4-6F175D3DCCD1}">
              <a14:hiddenFill xmlns:a14="http://schemas.microsoft.com/office/drawing/2010/main">
                <a:solidFill>
                  <a:srgbClr val="FFFFFF"/>
                </a:solidFill>
              </a14:hiddenFill>
            </a:ext>
          </a:extLst>
        </p:spPr>
      </p:pic>
      <p:sp>
        <p:nvSpPr>
          <p:cNvPr id="10251" name="Rectangle 11">
            <a:extLst>
              <a:ext uri="{FF2B5EF4-FFF2-40B4-BE49-F238E27FC236}">
                <a16:creationId xmlns:a16="http://schemas.microsoft.com/office/drawing/2014/main" id="{780D254A-9FE4-2D59-BB68-11D21EAD7BA0}"/>
              </a:ext>
            </a:extLst>
          </p:cNvPr>
          <p:cNvSpPr>
            <a:spLocks noChangeArrowheads="1"/>
          </p:cNvSpPr>
          <p:nvPr/>
        </p:nvSpPr>
        <p:spPr bwMode="auto">
          <a:xfrm>
            <a:off x="0" y="6985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10246" name="Picture 6">
            <a:extLst>
              <a:ext uri="{FF2B5EF4-FFF2-40B4-BE49-F238E27FC236}">
                <a16:creationId xmlns:a16="http://schemas.microsoft.com/office/drawing/2014/main" id="{1B07071C-FB79-75D4-E48A-9BC679C06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0"/>
            <a:ext cx="1838325" cy="1743075"/>
          </a:xfrm>
          <a:prstGeom prst="rect">
            <a:avLst/>
          </a:prstGeom>
          <a:noFill/>
          <a:extLst>
            <a:ext uri="{909E8E84-426E-40DD-AFC4-6F175D3DCCD1}">
              <a14:hiddenFill xmlns:a14="http://schemas.microsoft.com/office/drawing/2010/main">
                <a:solidFill>
                  <a:srgbClr val="FFFFFF"/>
                </a:solidFill>
              </a14:hiddenFill>
            </a:ext>
          </a:extLst>
        </p:spPr>
      </p:pic>
      <p:sp>
        <p:nvSpPr>
          <p:cNvPr id="10252" name="Rectangle 12">
            <a:extLst>
              <a:ext uri="{FF2B5EF4-FFF2-40B4-BE49-F238E27FC236}">
                <a16:creationId xmlns:a16="http://schemas.microsoft.com/office/drawing/2014/main" id="{D95E40AB-105D-B0BF-4A11-199B5FB36285}"/>
              </a:ext>
            </a:extLst>
          </p:cNvPr>
          <p:cNvSpPr>
            <a:spLocks noChangeArrowheads="1"/>
          </p:cNvSpPr>
          <p:nvPr/>
        </p:nvSpPr>
        <p:spPr bwMode="auto">
          <a:xfrm>
            <a:off x="-252536" y="332656"/>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10245" name="Picture 5">
            <a:extLst>
              <a:ext uri="{FF2B5EF4-FFF2-40B4-BE49-F238E27FC236}">
                <a16:creationId xmlns:a16="http://schemas.microsoft.com/office/drawing/2014/main" id="{41BDAB38-0E87-F856-2600-EBE1D2AA9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60648"/>
            <a:ext cx="790575" cy="1323975"/>
          </a:xfrm>
          <a:prstGeom prst="rect">
            <a:avLst/>
          </a:prstGeom>
          <a:noFill/>
          <a:extLst>
            <a:ext uri="{909E8E84-426E-40DD-AFC4-6F175D3DCCD1}">
              <a14:hiddenFill xmlns:a14="http://schemas.microsoft.com/office/drawing/2010/main">
                <a:solidFill>
                  <a:srgbClr val="FFFFFF"/>
                </a:solidFill>
              </a14:hiddenFill>
            </a:ext>
          </a:extLst>
        </p:spPr>
      </p:pic>
      <p:sp>
        <p:nvSpPr>
          <p:cNvPr id="10253" name="Rectangle 13">
            <a:extLst>
              <a:ext uri="{FF2B5EF4-FFF2-40B4-BE49-F238E27FC236}">
                <a16:creationId xmlns:a16="http://schemas.microsoft.com/office/drawing/2014/main" id="{0B30A6E8-8ED9-9C95-5D01-92EEE2C75BDF}"/>
              </a:ext>
            </a:extLst>
          </p:cNvPr>
          <p:cNvSpPr>
            <a:spLocks noChangeArrowheads="1"/>
          </p:cNvSpPr>
          <p:nvPr/>
        </p:nvSpPr>
        <p:spPr bwMode="auto">
          <a:xfrm>
            <a:off x="0" y="619125"/>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10244" name="Picture 4">
            <a:extLst>
              <a:ext uri="{FF2B5EF4-FFF2-40B4-BE49-F238E27FC236}">
                <a16:creationId xmlns:a16="http://schemas.microsoft.com/office/drawing/2014/main" id="{BEC7BDDC-F29F-C908-1E4C-CB700EBD1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04664"/>
            <a:ext cx="1257300" cy="1257300"/>
          </a:xfrm>
          <a:prstGeom prst="rect">
            <a:avLst/>
          </a:prstGeom>
          <a:noFill/>
          <a:extLst>
            <a:ext uri="{909E8E84-426E-40DD-AFC4-6F175D3DCCD1}">
              <a14:hiddenFill xmlns:a14="http://schemas.microsoft.com/office/drawing/2010/main">
                <a:solidFill>
                  <a:srgbClr val="FFFFFF"/>
                </a:solidFill>
              </a14:hiddenFill>
            </a:ext>
          </a:extLst>
        </p:spPr>
      </p:pic>
      <p:sp>
        <p:nvSpPr>
          <p:cNvPr id="10254" name="Rectangle 14">
            <a:extLst>
              <a:ext uri="{FF2B5EF4-FFF2-40B4-BE49-F238E27FC236}">
                <a16:creationId xmlns:a16="http://schemas.microsoft.com/office/drawing/2014/main" id="{23B8C34C-02EC-9DE4-8350-E95AB8B8AEBF}"/>
              </a:ext>
            </a:extLst>
          </p:cNvPr>
          <p:cNvSpPr>
            <a:spLocks noChangeArrowheads="1"/>
          </p:cNvSpPr>
          <p:nvPr/>
        </p:nvSpPr>
        <p:spPr bwMode="auto">
          <a:xfrm>
            <a:off x="0" y="893763"/>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10243" name="Picture 3">
            <a:extLst>
              <a:ext uri="{FF2B5EF4-FFF2-40B4-BE49-F238E27FC236}">
                <a16:creationId xmlns:a16="http://schemas.microsoft.com/office/drawing/2014/main" id="{3756A97A-AC57-663D-D767-82A226FF1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260648"/>
            <a:ext cx="962025" cy="1447800"/>
          </a:xfrm>
          <a:prstGeom prst="rect">
            <a:avLst/>
          </a:prstGeom>
          <a:noFill/>
          <a:extLst>
            <a:ext uri="{909E8E84-426E-40DD-AFC4-6F175D3DCCD1}">
              <a14:hiddenFill xmlns:a14="http://schemas.microsoft.com/office/drawing/2010/main">
                <a:solidFill>
                  <a:srgbClr val="FFFFFF"/>
                </a:solidFill>
              </a14:hiddenFill>
            </a:ext>
          </a:extLst>
        </p:spPr>
      </p:pic>
      <p:sp>
        <p:nvSpPr>
          <p:cNvPr id="10255" name="Rectangle 15">
            <a:extLst>
              <a:ext uri="{FF2B5EF4-FFF2-40B4-BE49-F238E27FC236}">
                <a16:creationId xmlns:a16="http://schemas.microsoft.com/office/drawing/2014/main" id="{C434758E-9E42-08D0-6F90-087CEBC5CB8D}"/>
              </a:ext>
            </a:extLst>
          </p:cNvPr>
          <p:cNvSpPr>
            <a:spLocks noChangeArrowheads="1"/>
          </p:cNvSpPr>
          <p:nvPr/>
        </p:nvSpPr>
        <p:spPr bwMode="auto">
          <a:xfrm>
            <a:off x="0" y="11684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pic>
        <p:nvPicPr>
          <p:cNvPr id="10242" name="Picture 2">
            <a:extLst>
              <a:ext uri="{FF2B5EF4-FFF2-40B4-BE49-F238E27FC236}">
                <a16:creationId xmlns:a16="http://schemas.microsoft.com/office/drawing/2014/main" id="{FD9C3913-EA7B-7FF3-C2BB-25068C75AF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304800"/>
            <a:ext cx="1371600" cy="1162050"/>
          </a:xfrm>
          <a:prstGeom prst="rect">
            <a:avLst/>
          </a:prstGeom>
          <a:noFill/>
          <a:extLst>
            <a:ext uri="{909E8E84-426E-40DD-AFC4-6F175D3DCCD1}">
              <a14:hiddenFill xmlns:a14="http://schemas.microsoft.com/office/drawing/2010/main">
                <a:solidFill>
                  <a:srgbClr val="FFFFFF"/>
                </a:solidFill>
              </a14:hiddenFill>
            </a:ext>
          </a:extLst>
        </p:spPr>
      </p:pic>
      <p:sp>
        <p:nvSpPr>
          <p:cNvPr id="10256" name="Rectangle 16">
            <a:extLst>
              <a:ext uri="{FF2B5EF4-FFF2-40B4-BE49-F238E27FC236}">
                <a16:creationId xmlns:a16="http://schemas.microsoft.com/office/drawing/2014/main" id="{AAAFCEA9-FBC7-8E36-E065-0847E60D61D9}"/>
              </a:ext>
            </a:extLst>
          </p:cNvPr>
          <p:cNvSpPr>
            <a:spLocks noChangeArrowheads="1"/>
          </p:cNvSpPr>
          <p:nvPr/>
        </p:nvSpPr>
        <p:spPr bwMode="auto">
          <a:xfrm>
            <a:off x="0" y="1443038"/>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200">
                <a:latin typeface="Arial" panose="020B0604020202020204" pitchFamily="34" charset="0"/>
                <a:cs typeface="Arial" panose="020B0604020202020204" pitchFamily="34" charset="0"/>
              </a:rPr>
              <a:t>	</a:t>
            </a:r>
            <a:endParaRPr lang="en-GB" altLang="en-US" sz="2400"/>
          </a:p>
        </p:txBody>
      </p:sp>
      <p:sp>
        <p:nvSpPr>
          <p:cNvPr id="10257" name="Rectangle 17">
            <a:extLst>
              <a:ext uri="{FF2B5EF4-FFF2-40B4-BE49-F238E27FC236}">
                <a16:creationId xmlns:a16="http://schemas.microsoft.com/office/drawing/2014/main" id="{E0CE540C-0516-4BE1-BF68-428BCC2326BC}"/>
              </a:ext>
            </a:extLst>
          </p:cNvPr>
          <p:cNvSpPr>
            <a:spLocks noChangeArrowheads="1"/>
          </p:cNvSpPr>
          <p:nvPr/>
        </p:nvSpPr>
        <p:spPr bwMode="auto">
          <a:xfrm>
            <a:off x="0" y="3429000"/>
            <a:ext cx="91440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28600" algn="l"/>
              </a:tabLst>
              <a:defRPr sz="2400">
                <a:solidFill>
                  <a:schemeClr val="tx1"/>
                </a:solidFill>
                <a:latin typeface="Times New Roman" panose="02020603050405020304" pitchFamily="18" charset="0"/>
              </a:defRPr>
            </a:lvl1pPr>
            <a:lvl2pPr>
              <a:tabLst>
                <a:tab pos="228600" algn="l"/>
              </a:tabLst>
              <a:defRPr sz="2400">
                <a:solidFill>
                  <a:schemeClr val="tx1"/>
                </a:solidFill>
                <a:latin typeface="Times New Roman" panose="02020603050405020304" pitchFamily="18" charset="0"/>
              </a:defRPr>
            </a:lvl2pPr>
            <a:lvl3pPr>
              <a:tabLst>
                <a:tab pos="228600" algn="l"/>
              </a:tabLst>
              <a:defRPr sz="2400">
                <a:solidFill>
                  <a:schemeClr val="tx1"/>
                </a:solidFill>
                <a:latin typeface="Times New Roman" panose="02020603050405020304" pitchFamily="18" charset="0"/>
              </a:defRPr>
            </a:lvl3pPr>
            <a:lvl4pPr>
              <a:tabLst>
                <a:tab pos="228600" algn="l"/>
              </a:tabLst>
              <a:defRPr sz="2400">
                <a:solidFill>
                  <a:schemeClr val="tx1"/>
                </a:solidFill>
                <a:latin typeface="Times New Roman" panose="02020603050405020304" pitchFamily="18" charset="0"/>
              </a:defRPr>
            </a:lvl4pPr>
            <a:lvl5pPr>
              <a:tabLst>
                <a:tab pos="228600" algn="l"/>
              </a:tabLst>
              <a:defRPr sz="2400">
                <a:solidFill>
                  <a:schemeClr val="tx1"/>
                </a:solidFill>
                <a:latin typeface="Times New Roman" panose="02020603050405020304" pitchFamily="18" charset="0"/>
              </a:defRPr>
            </a:lvl5pPr>
            <a:lvl6pPr fontAlgn="base">
              <a:spcBef>
                <a:spcPct val="0"/>
              </a:spcBef>
              <a:spcAft>
                <a:spcPct val="0"/>
              </a:spcAft>
              <a:tabLst>
                <a:tab pos="228600" algn="l"/>
              </a:tabLst>
              <a:defRPr sz="2400">
                <a:solidFill>
                  <a:schemeClr val="tx1"/>
                </a:solidFill>
                <a:latin typeface="Times New Roman" panose="02020603050405020304" pitchFamily="18" charset="0"/>
              </a:defRPr>
            </a:lvl6pPr>
            <a:lvl7pPr fontAlgn="base">
              <a:spcBef>
                <a:spcPct val="0"/>
              </a:spcBef>
              <a:spcAft>
                <a:spcPct val="0"/>
              </a:spcAft>
              <a:tabLst>
                <a:tab pos="228600" algn="l"/>
              </a:tabLst>
              <a:defRPr sz="2400">
                <a:solidFill>
                  <a:schemeClr val="tx1"/>
                </a:solidFill>
                <a:latin typeface="Times New Roman" panose="02020603050405020304" pitchFamily="18" charset="0"/>
              </a:defRPr>
            </a:lvl7pPr>
            <a:lvl8pPr fontAlgn="base">
              <a:spcBef>
                <a:spcPct val="0"/>
              </a:spcBef>
              <a:spcAft>
                <a:spcPct val="0"/>
              </a:spcAft>
              <a:tabLst>
                <a:tab pos="228600" algn="l"/>
              </a:tabLst>
              <a:defRPr sz="2400">
                <a:solidFill>
                  <a:schemeClr val="tx1"/>
                </a:solidFill>
                <a:latin typeface="Times New Roman" panose="02020603050405020304" pitchFamily="18" charset="0"/>
              </a:defRPr>
            </a:lvl8pPr>
            <a:lvl9pPr fontAlgn="base">
              <a:spcBef>
                <a:spcPct val="0"/>
              </a:spcBef>
              <a:spcAft>
                <a:spcPct val="0"/>
              </a:spcAft>
              <a:tabLst>
                <a:tab pos="228600" algn="l"/>
              </a:tabLst>
              <a:defRPr sz="2400">
                <a:solidFill>
                  <a:schemeClr val="tx1"/>
                </a:solidFill>
                <a:latin typeface="Times New Roman" panose="02020603050405020304" pitchFamily="18" charset="0"/>
              </a:defRPr>
            </a:lvl9pPr>
          </a:lstStyle>
          <a:p>
            <a:r>
              <a:rPr lang="en-GB" altLang="en-US" sz="2000" b="1" dirty="0">
                <a:latin typeface="Arial" panose="020B0604020202020204" pitchFamily="34" charset="0"/>
                <a:cs typeface="Arial" panose="020B0604020202020204" pitchFamily="34" charset="0"/>
              </a:rPr>
              <a:t>1959</a:t>
            </a:r>
            <a:r>
              <a:rPr lang="en-GB" altLang="en-US" sz="2000" dirty="0">
                <a:latin typeface="Arial" panose="020B0604020202020204" pitchFamily="34" charset="0"/>
                <a:cs typeface="Arial" panose="020B0604020202020204" pitchFamily="34" charset="0"/>
              </a:rPr>
              <a:t> Mental Health Act – ends to detention for all except those who are a danger to themselves or others.</a:t>
            </a:r>
          </a:p>
          <a:p>
            <a:pPr eaLnBrk="0" hangingPunct="0"/>
            <a:r>
              <a:rPr lang="en-GB" altLang="en-US" sz="2000" b="1" dirty="0">
                <a:latin typeface="Arial" panose="020B0604020202020204" pitchFamily="34" charset="0"/>
                <a:cs typeface="Arial" panose="020B0604020202020204" pitchFamily="34" charset="0"/>
              </a:rPr>
              <a:t>1950’s &amp; 60’s</a:t>
            </a:r>
            <a:r>
              <a:rPr lang="en-GB" altLang="en-US" sz="2000" dirty="0">
                <a:latin typeface="Arial" panose="020B0604020202020204" pitchFamily="34" charset="0"/>
                <a:cs typeface="Arial" panose="020B0604020202020204" pitchFamily="34" charset="0"/>
              </a:rPr>
              <a:t> – Children Below 50 in IQ tests went to separate schools for ‘Educationally Sub-normal’. </a:t>
            </a:r>
          </a:p>
          <a:p>
            <a:pPr eaLnBrk="0" hangingPunct="0"/>
            <a:r>
              <a:rPr lang="en-GB" altLang="en-US" sz="2000" b="1" dirty="0">
                <a:latin typeface="Arial" panose="020B0604020202020204" pitchFamily="34" charset="0"/>
                <a:cs typeface="Arial" panose="020B0604020202020204" pitchFamily="34" charset="0"/>
              </a:rPr>
              <a:t>1970’s</a:t>
            </a:r>
            <a:r>
              <a:rPr lang="en-GB" altLang="en-US" sz="2000" dirty="0">
                <a:latin typeface="Arial" panose="020B0604020202020204" pitchFamily="34" charset="0"/>
                <a:cs typeface="Arial" panose="020B0604020202020204" pitchFamily="34" charset="0"/>
              </a:rPr>
              <a:t> – Care in the Community. ‘People First’ Formed in Canada.</a:t>
            </a:r>
          </a:p>
          <a:p>
            <a:pPr eaLnBrk="0" hangingPunct="0"/>
            <a:r>
              <a:rPr lang="en-GB" altLang="en-US" sz="2000" b="1" dirty="0">
                <a:latin typeface="Arial" panose="020B0604020202020204" pitchFamily="34" charset="0"/>
                <a:cs typeface="Arial" panose="020B0604020202020204" pitchFamily="34" charset="0"/>
              </a:rPr>
              <a:t>1981</a:t>
            </a:r>
            <a:r>
              <a:rPr lang="en-GB" altLang="en-US" sz="2000" dirty="0">
                <a:latin typeface="Arial" panose="020B0604020202020204" pitchFamily="34" charset="0"/>
                <a:cs typeface="Arial" panose="020B0604020202020204" pitchFamily="34" charset="0"/>
              </a:rPr>
              <a:t> – Disabled People’s International formed. 	</a:t>
            </a:r>
            <a:r>
              <a:rPr lang="en-GB" altLang="en-US" sz="2000" b="1" dirty="0">
                <a:latin typeface="Arial" panose="020B0604020202020204" pitchFamily="34" charset="0"/>
                <a:cs typeface="Arial" panose="020B0604020202020204" pitchFamily="34" charset="0"/>
              </a:rPr>
              <a:t>1990’s</a:t>
            </a:r>
            <a:r>
              <a:rPr lang="en-GB" altLang="en-US" sz="2000" dirty="0">
                <a:latin typeface="Arial" panose="020B0604020202020204" pitchFamily="34" charset="0"/>
                <a:cs typeface="Arial" panose="020B0604020202020204" pitchFamily="34" charset="0"/>
              </a:rPr>
              <a:t> – Disabled People’s Movement. Warnock Report </a:t>
            </a:r>
          </a:p>
          <a:p>
            <a:pPr eaLnBrk="0" hangingPunct="0"/>
            <a:r>
              <a:rPr lang="en-GB" altLang="en-US" sz="2000" b="1" dirty="0">
                <a:latin typeface="Arial" panose="020B0604020202020204" pitchFamily="34" charset="0"/>
                <a:cs typeface="Arial" panose="020B0604020202020204" pitchFamily="34" charset="0"/>
              </a:rPr>
              <a:t>2000</a:t>
            </a:r>
            <a:r>
              <a:rPr lang="en-GB" altLang="en-US" sz="2000" dirty="0">
                <a:latin typeface="Arial" panose="020B0604020202020204" pitchFamily="34" charset="0"/>
                <a:cs typeface="Arial" panose="020B0604020202020204" pitchFamily="34" charset="0"/>
              </a:rPr>
              <a:t> – Curriculum for all children. General Inclusion Statement.</a:t>
            </a:r>
          </a:p>
          <a:p>
            <a:pPr eaLnBrk="0" hangingPunct="0"/>
            <a:r>
              <a:rPr lang="en-GB" altLang="en-US" sz="2000" b="1" dirty="0">
                <a:latin typeface="Arial" panose="020B0604020202020204" pitchFamily="34" charset="0"/>
                <a:cs typeface="Arial" panose="020B0604020202020204" pitchFamily="34" charset="0"/>
              </a:rPr>
              <a:t>2001</a:t>
            </a:r>
            <a:r>
              <a:rPr lang="en-GB" altLang="en-US" sz="2000" dirty="0">
                <a:latin typeface="Arial" panose="020B0604020202020204" pitchFamily="34" charset="0"/>
                <a:cs typeface="Arial" panose="020B0604020202020204" pitchFamily="34" charset="0"/>
              </a:rPr>
              <a:t> – SEN &amp; Disability Bill.</a:t>
            </a:r>
          </a:p>
          <a:p>
            <a:pPr eaLnBrk="0" hangingPunct="0"/>
            <a:r>
              <a:rPr lang="en-GB" altLang="en-US" sz="1600" dirty="0">
                <a:latin typeface="Arial" panose="020B0604020202020204" pitchFamily="34" charset="0"/>
                <a:cs typeface="Arial" panose="020B0604020202020204" pitchFamily="34" charset="0"/>
              </a:rPr>
              <a:t> </a:t>
            </a:r>
            <a:endParaRPr lang="en-GB" altLang="en-US" sz="1200" dirty="0">
              <a:latin typeface="Arial" panose="020B0604020202020204" pitchFamily="34" charset="0"/>
              <a:cs typeface="Arial" panose="020B0604020202020204" pitchFamily="34" charset="0"/>
            </a:endParaRPr>
          </a:p>
          <a:p>
            <a:pPr eaLnBrk="0" hangingPunct="0"/>
            <a:endParaRPr lang="en-GB" altLang="en-US" dirty="0"/>
          </a:p>
        </p:txBody>
      </p:sp>
      <p:pic>
        <p:nvPicPr>
          <p:cNvPr id="2" name="Picture 1" descr="X:\My Documents\My Pictures\RRDE Logo\rrlogo.gif">
            <a:extLst>
              <a:ext uri="{FF2B5EF4-FFF2-40B4-BE49-F238E27FC236}">
                <a16:creationId xmlns:a16="http://schemas.microsoft.com/office/drawing/2014/main" id="{C0E9CB74-1D23-A834-2FC9-A64A0D819EF5}"/>
              </a:ext>
            </a:extLst>
          </p:cNvPr>
          <p:cNvPicPr>
            <a:picLocks noChangeAspect="1" noChangeArrowheads="1"/>
          </p:cNvPicPr>
          <p:nvPr/>
        </p:nvPicPr>
        <p:blipFill>
          <a:blip r:embed="rId8" cstate="print"/>
          <a:srcRect/>
          <a:stretch>
            <a:fillRect/>
          </a:stretch>
        </p:blipFill>
        <p:spPr bwMode="auto">
          <a:xfrm>
            <a:off x="6084168" y="6093296"/>
            <a:ext cx="1008832" cy="592649"/>
          </a:xfrm>
          <a:prstGeom prst="rect">
            <a:avLst/>
          </a:prstGeom>
          <a:noFill/>
          <a:ln w="9525">
            <a:noFill/>
            <a:miter lim="800000"/>
            <a:headEnd/>
            <a:tailEnd/>
          </a:ln>
        </p:spPr>
      </p:pic>
      <p:pic>
        <p:nvPicPr>
          <p:cNvPr id="3" name="Picture 2" descr="UK Disability History Month logo">
            <a:extLst>
              <a:ext uri="{FF2B5EF4-FFF2-40B4-BE49-F238E27FC236}">
                <a16:creationId xmlns:a16="http://schemas.microsoft.com/office/drawing/2014/main" id="{C2DEDB5F-58E5-CE0E-F9BC-AF5D28D4B56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938" y="5964237"/>
            <a:ext cx="957128" cy="7895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Most Iconic Images Of The 2000s">
            <a:extLst>
              <a:ext uri="{FF2B5EF4-FFF2-40B4-BE49-F238E27FC236}">
                <a16:creationId xmlns:a16="http://schemas.microsoft.com/office/drawing/2014/main" id="{940C6018-2508-0884-2742-6981699193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1508628" cy="1008112"/>
          </a:xfrm>
          <a:prstGeom prst="rect">
            <a:avLst/>
          </a:prstGeom>
          <a:noFill/>
          <a:ln>
            <a:noFill/>
          </a:ln>
        </p:spPr>
      </p:pic>
      <p:pic>
        <p:nvPicPr>
          <p:cNvPr id="6" name="Picture 5" descr="A picture containing outdoor&#10;&#10;Description automatically generated">
            <a:extLst>
              <a:ext uri="{FF2B5EF4-FFF2-40B4-BE49-F238E27FC236}">
                <a16:creationId xmlns:a16="http://schemas.microsoft.com/office/drawing/2014/main" id="{B3E59300-DA2F-3A6F-BC60-7F7BAD0A8D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88640"/>
            <a:ext cx="1298060" cy="864096"/>
          </a:xfrm>
          <a:prstGeom prst="rect">
            <a:avLst/>
          </a:prstGeom>
          <a:noFill/>
          <a:ln>
            <a:noFill/>
          </a:ln>
        </p:spPr>
      </p:pic>
      <p:pic>
        <p:nvPicPr>
          <p:cNvPr id="7" name="Picture 6" descr="A picture containing smoke, steam, coming, transport&#10;&#10;Description automatically generated">
            <a:extLst>
              <a:ext uri="{FF2B5EF4-FFF2-40B4-BE49-F238E27FC236}">
                <a16:creationId xmlns:a16="http://schemas.microsoft.com/office/drawing/2014/main" id="{002D4337-084A-2EA0-A5EE-3E5AC2DCC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16632"/>
            <a:ext cx="1326279" cy="936104"/>
          </a:xfrm>
          <a:prstGeom prst="rect">
            <a:avLst/>
          </a:prstGeom>
          <a:noFill/>
          <a:ln>
            <a:noFill/>
          </a:ln>
        </p:spPr>
      </p:pic>
      <p:pic>
        <p:nvPicPr>
          <p:cNvPr id="8" name="Picture 7" descr="A picture containing outdoor, scene, way, road&#10;&#10;Description automatically generated">
            <a:extLst>
              <a:ext uri="{FF2B5EF4-FFF2-40B4-BE49-F238E27FC236}">
                <a16:creationId xmlns:a16="http://schemas.microsoft.com/office/drawing/2014/main" id="{EAF1282D-A794-6FE7-5642-46B5A7C19E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116632"/>
            <a:ext cx="1408959" cy="936104"/>
          </a:xfrm>
          <a:prstGeom prst="rect">
            <a:avLst/>
          </a:prstGeom>
          <a:noFill/>
          <a:ln>
            <a:noFill/>
          </a:ln>
        </p:spPr>
      </p:pic>
      <p:pic>
        <p:nvPicPr>
          <p:cNvPr id="9" name="Picture 8" descr="Iconic Images That Defined the 2010s">
            <a:extLst>
              <a:ext uri="{FF2B5EF4-FFF2-40B4-BE49-F238E27FC236}">
                <a16:creationId xmlns:a16="http://schemas.microsoft.com/office/drawing/2014/main" id="{781CEB48-CDCF-8231-9A97-BD41C6221A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116632"/>
            <a:ext cx="1152128" cy="864096"/>
          </a:xfrm>
          <a:prstGeom prst="rect">
            <a:avLst/>
          </a:prstGeom>
          <a:noFill/>
          <a:ln>
            <a:noFill/>
          </a:ln>
        </p:spPr>
      </p:pic>
      <p:pic>
        <p:nvPicPr>
          <p:cNvPr id="10" name="Picture 9" descr="A person wearing a mask&#10;&#10;Description automatically generated with medium confidence">
            <a:extLst>
              <a:ext uri="{FF2B5EF4-FFF2-40B4-BE49-F238E27FC236}">
                <a16:creationId xmlns:a16="http://schemas.microsoft.com/office/drawing/2014/main" id="{45287487-A8AF-A51A-2E9F-CA81667B125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116632"/>
            <a:ext cx="668646" cy="936104"/>
          </a:xfrm>
          <a:prstGeom prst="rect">
            <a:avLst/>
          </a:prstGeom>
          <a:noFill/>
          <a:ln>
            <a:noFill/>
          </a:ln>
        </p:spPr>
      </p:pic>
      <p:pic>
        <p:nvPicPr>
          <p:cNvPr id="11" name="Picture 10" descr="Top 25 News Photos of 2020 - The Atlantic">
            <a:extLst>
              <a:ext uri="{FF2B5EF4-FFF2-40B4-BE49-F238E27FC236}">
                <a16:creationId xmlns:a16="http://schemas.microsoft.com/office/drawing/2014/main" id="{7CF0E6B2-62A5-E403-52F0-C2C3F0D8882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2360" y="188640"/>
            <a:ext cx="1171886" cy="780926"/>
          </a:xfrm>
          <a:prstGeom prst="rect">
            <a:avLst/>
          </a:prstGeom>
          <a:noFill/>
          <a:ln>
            <a:noFill/>
          </a:ln>
        </p:spPr>
      </p:pic>
      <p:sp>
        <p:nvSpPr>
          <p:cNvPr id="12" name="Text Box 66">
            <a:extLst>
              <a:ext uri="{FF2B5EF4-FFF2-40B4-BE49-F238E27FC236}">
                <a16:creationId xmlns:a16="http://schemas.microsoft.com/office/drawing/2014/main" id="{CCC86A19-4421-1FAE-B67E-1BFD7D290231}"/>
              </a:ext>
            </a:extLst>
          </p:cNvPr>
          <p:cNvSpPr txBox="1"/>
          <p:nvPr/>
        </p:nvSpPr>
        <p:spPr>
          <a:xfrm>
            <a:off x="179512" y="1268760"/>
            <a:ext cx="1365885" cy="37211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Twin Towers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67">
            <a:extLst>
              <a:ext uri="{FF2B5EF4-FFF2-40B4-BE49-F238E27FC236}">
                <a16:creationId xmlns:a16="http://schemas.microsoft.com/office/drawing/2014/main" id="{DF571994-10C5-0838-F0B0-59262EDF1AF1}"/>
              </a:ext>
            </a:extLst>
          </p:cNvPr>
          <p:cNvSpPr txBox="1"/>
          <p:nvPr/>
        </p:nvSpPr>
        <p:spPr>
          <a:xfrm>
            <a:off x="1907704" y="1196752"/>
            <a:ext cx="514350" cy="3365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Iraq</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68">
            <a:extLst>
              <a:ext uri="{FF2B5EF4-FFF2-40B4-BE49-F238E27FC236}">
                <a16:creationId xmlns:a16="http://schemas.microsoft.com/office/drawing/2014/main" id="{86A35AA7-3185-A285-546A-C56D4E6142CE}"/>
              </a:ext>
            </a:extLst>
          </p:cNvPr>
          <p:cNvSpPr txBox="1"/>
          <p:nvPr/>
        </p:nvSpPr>
        <p:spPr>
          <a:xfrm>
            <a:off x="2987824" y="1124744"/>
            <a:ext cx="1327150" cy="3175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Gulf of  Mexico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69">
            <a:extLst>
              <a:ext uri="{FF2B5EF4-FFF2-40B4-BE49-F238E27FC236}">
                <a16:creationId xmlns:a16="http://schemas.microsoft.com/office/drawing/2014/main" id="{103611E2-0FC6-3730-9A7F-A61C948A9495}"/>
              </a:ext>
            </a:extLst>
          </p:cNvPr>
          <p:cNvSpPr txBox="1"/>
          <p:nvPr/>
        </p:nvSpPr>
        <p:spPr>
          <a:xfrm>
            <a:off x="4427984" y="1124744"/>
            <a:ext cx="1295400" cy="3175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Japan Tsunami</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70">
            <a:extLst>
              <a:ext uri="{FF2B5EF4-FFF2-40B4-BE49-F238E27FC236}">
                <a16:creationId xmlns:a16="http://schemas.microsoft.com/office/drawing/2014/main" id="{5E910511-30EE-742C-AE69-01D45543D5E5}"/>
              </a:ext>
            </a:extLst>
          </p:cNvPr>
          <p:cNvSpPr txBox="1"/>
          <p:nvPr/>
        </p:nvSpPr>
        <p:spPr>
          <a:xfrm flipH="1">
            <a:off x="5868144" y="1052736"/>
            <a:ext cx="792088" cy="36004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Obamas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71">
            <a:extLst>
              <a:ext uri="{FF2B5EF4-FFF2-40B4-BE49-F238E27FC236}">
                <a16:creationId xmlns:a16="http://schemas.microsoft.com/office/drawing/2014/main" id="{2F9CE353-5E57-8C66-B6BA-AF6E98405DC8}"/>
              </a:ext>
            </a:extLst>
          </p:cNvPr>
          <p:cNvSpPr txBox="1"/>
          <p:nvPr/>
        </p:nvSpPr>
        <p:spPr>
          <a:xfrm>
            <a:off x="6804248" y="1124744"/>
            <a:ext cx="749300" cy="3048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Covid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72">
            <a:extLst>
              <a:ext uri="{FF2B5EF4-FFF2-40B4-BE49-F238E27FC236}">
                <a16:creationId xmlns:a16="http://schemas.microsoft.com/office/drawing/2014/main" id="{61F332BF-5FB8-908E-EAEB-9DC8DB392CF7}"/>
              </a:ext>
            </a:extLst>
          </p:cNvPr>
          <p:cNvSpPr txBox="1"/>
          <p:nvPr/>
        </p:nvSpPr>
        <p:spPr>
          <a:xfrm>
            <a:off x="7552690" y="1052736"/>
            <a:ext cx="1591310" cy="4286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Black Lives Matter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64BA1884-DF45-4D81-C0C0-755ED3B0C05B}"/>
              </a:ext>
            </a:extLst>
          </p:cNvPr>
          <p:cNvSpPr txBox="1"/>
          <p:nvPr/>
        </p:nvSpPr>
        <p:spPr>
          <a:xfrm>
            <a:off x="107504" y="2852936"/>
            <a:ext cx="9036496" cy="704039"/>
          </a:xfrm>
          <a:prstGeom prst="rect">
            <a:avLst/>
          </a:prstGeom>
          <a:noFill/>
        </p:spPr>
        <p:txBody>
          <a:bodyPr wrap="square" rtlCol="0">
            <a:spAutoFit/>
          </a:bodyPr>
          <a:lstStyle/>
          <a:p>
            <a:pPr>
              <a:lnSpc>
                <a:spcPct val="107000"/>
              </a:lnSpc>
              <a:spcAft>
                <a:spcPts val="800"/>
              </a:spcAft>
            </a:pPr>
            <a:r>
              <a:rPr lang="en-GB" sz="4000" dirty="0">
                <a:solidFill>
                  <a:srgbClr val="FF0000"/>
                </a:solidFill>
                <a:effectLst/>
                <a:latin typeface="Britannic Bold" panose="020B0903060703020204" pitchFamily="34" charset="0"/>
                <a:ea typeface="Calibri" panose="020F0502020204030204" pitchFamily="34" charset="0"/>
                <a:cs typeface="Times New Roman" panose="02020603050405020304" pitchFamily="18" charset="0"/>
              </a:rPr>
              <a:t>21</a:t>
            </a:r>
            <a:r>
              <a:rPr lang="en-GB" sz="4000" baseline="30000" dirty="0">
                <a:solidFill>
                  <a:srgbClr val="FF0000"/>
                </a:solidFill>
                <a:effectLst/>
                <a:latin typeface="Britannic Bold" panose="020B0903060703020204" pitchFamily="34" charset="0"/>
                <a:ea typeface="Calibri" panose="020F0502020204030204" pitchFamily="34" charset="0"/>
                <a:cs typeface="Times New Roman" panose="02020603050405020304" pitchFamily="18" charset="0"/>
              </a:rPr>
              <a:t>st</a:t>
            </a:r>
            <a:r>
              <a:rPr lang="en-GB" sz="4000" dirty="0">
                <a:solidFill>
                  <a:srgbClr val="FF0000"/>
                </a:solidFill>
                <a:effectLst/>
                <a:latin typeface="Britannic Bold" panose="020B0903060703020204" pitchFamily="34" charset="0"/>
                <a:ea typeface="Calibri" panose="020F0502020204030204" pitchFamily="34" charset="0"/>
                <a:cs typeface="Times New Roman" panose="02020603050405020304" pitchFamily="18" charset="0"/>
              </a:rPr>
              <a:t> Century 2000   to 2022   ??????? </a:t>
            </a:r>
          </a:p>
        </p:txBody>
      </p:sp>
      <p:pic>
        <p:nvPicPr>
          <p:cNvPr id="31" name="Picture 30" descr="Icon&#10;&#10;Description automatically generated">
            <a:extLst>
              <a:ext uri="{FF2B5EF4-FFF2-40B4-BE49-F238E27FC236}">
                <a16:creationId xmlns:a16="http://schemas.microsoft.com/office/drawing/2014/main" id="{BF0FF919-4A17-70D9-1D6B-BFD416387B9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520" y="4509120"/>
            <a:ext cx="2258695" cy="666750"/>
          </a:xfrm>
          <a:prstGeom prst="rect">
            <a:avLst/>
          </a:prstGeom>
          <a:noFill/>
          <a:ln>
            <a:noFill/>
          </a:ln>
        </p:spPr>
      </p:pic>
      <p:pic>
        <p:nvPicPr>
          <p:cNvPr id="32" name="Picture 31" descr="Convention on the Rights of Persons with Disabilities - Main Page">
            <a:extLst>
              <a:ext uri="{FF2B5EF4-FFF2-40B4-BE49-F238E27FC236}">
                <a16:creationId xmlns:a16="http://schemas.microsoft.com/office/drawing/2014/main" id="{DA486EDB-545B-FD74-D8A6-414AAD8291C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536" y="5301208"/>
            <a:ext cx="1695450" cy="1172210"/>
          </a:xfrm>
          <a:prstGeom prst="rect">
            <a:avLst/>
          </a:prstGeom>
          <a:noFill/>
          <a:ln>
            <a:noFill/>
          </a:ln>
        </p:spPr>
      </p:pic>
      <p:pic>
        <p:nvPicPr>
          <p:cNvPr id="33" name="Picture 32" descr="A group of people in wheelchairs&#10;&#10;Description automatically generated with medium confidence">
            <a:extLst>
              <a:ext uri="{FF2B5EF4-FFF2-40B4-BE49-F238E27FC236}">
                <a16:creationId xmlns:a16="http://schemas.microsoft.com/office/drawing/2014/main" id="{D5D22290-3E54-65E6-54C2-35928F74339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39752" y="5301208"/>
            <a:ext cx="3371850" cy="1352550"/>
          </a:xfrm>
          <a:prstGeom prst="rect">
            <a:avLst/>
          </a:prstGeom>
          <a:noFill/>
          <a:ln>
            <a:noFill/>
          </a:ln>
        </p:spPr>
      </p:pic>
      <p:pic>
        <p:nvPicPr>
          <p:cNvPr id="34" name="Picture 33" descr="A picture containing text, clipart, vector graphics&#10;&#10;Description automatically generated">
            <a:extLst>
              <a:ext uri="{FF2B5EF4-FFF2-40B4-BE49-F238E27FC236}">
                <a16:creationId xmlns:a16="http://schemas.microsoft.com/office/drawing/2014/main" id="{AAA4C74B-8368-EDAD-C67B-E3DAE127039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940152" y="5301208"/>
            <a:ext cx="1104900" cy="1116965"/>
          </a:xfrm>
          <a:prstGeom prst="rect">
            <a:avLst/>
          </a:prstGeom>
          <a:noFill/>
          <a:ln>
            <a:noFill/>
          </a:ln>
        </p:spPr>
      </p:pic>
      <p:sp>
        <p:nvSpPr>
          <p:cNvPr id="35" name="Text Box 73">
            <a:extLst>
              <a:ext uri="{FF2B5EF4-FFF2-40B4-BE49-F238E27FC236}">
                <a16:creationId xmlns:a16="http://schemas.microsoft.com/office/drawing/2014/main" id="{2357B751-ECF1-BCAF-A3FF-AFD36E1E9A04}"/>
              </a:ext>
            </a:extLst>
          </p:cNvPr>
          <p:cNvSpPr txBox="1"/>
          <p:nvPr/>
        </p:nvSpPr>
        <p:spPr>
          <a:xfrm>
            <a:off x="2771800" y="4725144"/>
            <a:ext cx="2203450" cy="2921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effectLst/>
                <a:latin typeface="Calibri" panose="020F0502020204030204" pitchFamily="34" charset="0"/>
                <a:ea typeface="Calibri" panose="020F0502020204030204" pitchFamily="34" charset="0"/>
                <a:cs typeface="Times New Roman" panose="02020603050405020304" pitchFamily="18" charset="0"/>
              </a:rPr>
              <a:t>Paralympics 2012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E8A2D74B-8270-D8FC-D337-61A77B312CE5}"/>
              </a:ext>
            </a:extLst>
          </p:cNvPr>
          <p:cNvSpPr txBox="1"/>
          <p:nvPr/>
        </p:nvSpPr>
        <p:spPr>
          <a:xfrm>
            <a:off x="5580112" y="4581128"/>
            <a:ext cx="144016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Austerity</a:t>
            </a:r>
          </a:p>
        </p:txBody>
      </p:sp>
      <p:sp>
        <p:nvSpPr>
          <p:cNvPr id="37" name="Text Box 76">
            <a:extLst>
              <a:ext uri="{FF2B5EF4-FFF2-40B4-BE49-F238E27FC236}">
                <a16:creationId xmlns:a16="http://schemas.microsoft.com/office/drawing/2014/main" id="{FC6FAAAD-F64D-F046-750E-A12580D9A090}"/>
              </a:ext>
            </a:extLst>
          </p:cNvPr>
          <p:cNvSpPr txBox="1"/>
          <p:nvPr/>
        </p:nvSpPr>
        <p:spPr>
          <a:xfrm>
            <a:off x="6804248" y="3789040"/>
            <a:ext cx="1993900" cy="3810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Covid Hardest Hit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77">
            <a:extLst>
              <a:ext uri="{FF2B5EF4-FFF2-40B4-BE49-F238E27FC236}">
                <a16:creationId xmlns:a16="http://schemas.microsoft.com/office/drawing/2014/main" id="{F218EE1A-BC66-F589-27A8-A71A37A7D243}"/>
              </a:ext>
            </a:extLst>
          </p:cNvPr>
          <p:cNvSpPr txBox="1"/>
          <p:nvPr/>
        </p:nvSpPr>
        <p:spPr>
          <a:xfrm>
            <a:off x="7164288" y="4437112"/>
            <a:ext cx="1454150" cy="80137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Most at risk Eco Catastrophic Events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683A591C-FA6F-ECBB-AE79-0D8F1C700393}"/>
              </a:ext>
            </a:extLst>
          </p:cNvPr>
          <p:cNvSpPr/>
          <p:nvPr/>
        </p:nvSpPr>
        <p:spPr>
          <a:xfrm>
            <a:off x="6012160" y="450912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X:\My Documents\My Pictures\RRDE Logo\rrlogo.gif">
            <a:extLst>
              <a:ext uri="{FF2B5EF4-FFF2-40B4-BE49-F238E27FC236}">
                <a16:creationId xmlns:a16="http://schemas.microsoft.com/office/drawing/2014/main" id="{06ED250D-AF27-5156-38BF-7A2EC1DCA8B2}"/>
              </a:ext>
            </a:extLst>
          </p:cNvPr>
          <p:cNvPicPr>
            <a:picLocks noChangeAspect="1" noChangeArrowheads="1"/>
          </p:cNvPicPr>
          <p:nvPr/>
        </p:nvPicPr>
        <p:blipFill>
          <a:blip r:embed="rId13" cstate="print"/>
          <a:srcRect/>
          <a:stretch>
            <a:fillRect/>
          </a:stretch>
        </p:blipFill>
        <p:spPr bwMode="auto">
          <a:xfrm>
            <a:off x="7452320" y="5373216"/>
            <a:ext cx="936104" cy="549924"/>
          </a:xfrm>
          <a:prstGeom prst="rect">
            <a:avLst/>
          </a:prstGeom>
          <a:noFill/>
          <a:ln w="9525">
            <a:noFill/>
            <a:miter lim="800000"/>
            <a:headEnd/>
            <a:tailEnd/>
          </a:ln>
        </p:spPr>
      </p:pic>
      <p:pic>
        <p:nvPicPr>
          <p:cNvPr id="3" name="Picture 2" descr="UK Disability History Month logo">
            <a:extLst>
              <a:ext uri="{FF2B5EF4-FFF2-40B4-BE49-F238E27FC236}">
                <a16:creationId xmlns:a16="http://schemas.microsoft.com/office/drawing/2014/main" id="{D9FD5C48-2223-F0CD-A919-7E64FC3132F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88917" y="6012988"/>
            <a:ext cx="828955" cy="683815"/>
          </a:xfrm>
          <a:prstGeom prst="rect">
            <a:avLst/>
          </a:prstGeom>
          <a:noFill/>
          <a:ln>
            <a:noFill/>
          </a:ln>
        </p:spPr>
      </p:pic>
    </p:spTree>
    <p:extLst>
      <p:ext uri="{BB962C8B-B14F-4D97-AF65-F5344CB8AC3E}">
        <p14:creationId xmlns:p14="http://schemas.microsoft.com/office/powerpoint/2010/main" val="4246961641"/>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6A0367CAFACC4DA48DCF41E9896AFF" ma:contentTypeVersion="16" ma:contentTypeDescription="Create a new document." ma:contentTypeScope="" ma:versionID="0a157e5e84efaf5ee636c1430c0ea7e7">
  <xsd:schema xmlns:xsd="http://www.w3.org/2001/XMLSchema" xmlns:xs="http://www.w3.org/2001/XMLSchema" xmlns:p="http://schemas.microsoft.com/office/2006/metadata/properties" xmlns:ns2="e92bd219-aa30-4c76-b5de-81107ae7eca9" xmlns:ns3="ea7adb2d-4a43-4975-8211-43bd88754825" targetNamespace="http://schemas.microsoft.com/office/2006/metadata/properties" ma:root="true" ma:fieldsID="5f33210fe43d833e1086181ac24f0661" ns2:_="" ns3:_="">
    <xsd:import namespace="e92bd219-aa30-4c76-b5de-81107ae7eca9"/>
    <xsd:import namespace="ea7adb2d-4a43-4975-8211-43bd8875482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2bd219-aa30-4c76-b5de-81107ae7eca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10e6a7-1178-4095-9554-a961d534e3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7adb2d-4a43-4975-8211-43bd8875482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7817d0-26c5-412b-b367-0251b05845f0}" ma:internalName="TaxCatchAll" ma:showField="CatchAllData" ma:web="ea7adb2d-4a43-4975-8211-43bd887548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2bd219-aa30-4c76-b5de-81107ae7eca9">
      <Terms xmlns="http://schemas.microsoft.com/office/infopath/2007/PartnerControls"/>
    </lcf76f155ced4ddcb4097134ff3c332f>
    <TaxCatchAll xmlns="ea7adb2d-4a43-4975-8211-43bd88754825"/>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51D4B9-886C-4923-803D-FD40E4E57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2bd219-aa30-4c76-b5de-81107ae7eca9"/>
    <ds:schemaRef ds:uri="ea7adb2d-4a43-4975-8211-43bd887548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B42D14-2F20-4FD6-AA00-A8613C521536}">
  <ds:schemaRef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 ds:uri="ea7adb2d-4a43-4975-8211-43bd88754825"/>
    <ds:schemaRef ds:uri="http://schemas.microsoft.com/office/infopath/2007/PartnerControls"/>
    <ds:schemaRef ds:uri="e92bd219-aa30-4c76-b5de-81107ae7eca9"/>
    <ds:schemaRef ds:uri="http://purl.org/dc/terms/"/>
  </ds:schemaRefs>
</ds:datastoreItem>
</file>

<file path=customXml/itemProps3.xml><?xml version="1.0" encoding="utf-8"?>
<ds:datastoreItem xmlns:ds="http://schemas.openxmlformats.org/officeDocument/2006/customXml" ds:itemID="{BAA1D49D-0C93-491F-AF73-89A22D30FD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644</TotalTime>
  <Words>1287</Words>
  <Application>Microsoft Office PowerPoint</Application>
  <PresentationFormat>On-screen Show (4:3)</PresentationFormat>
  <Paragraphs>111</Paragraphs>
  <Slides>8</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8</vt:i4>
      </vt:variant>
    </vt:vector>
  </HeadingPairs>
  <TitlesOfParts>
    <vt:vector size="15" baseType="lpstr">
      <vt:lpstr>Arial</vt:lpstr>
      <vt:lpstr>Arial Black</vt:lpstr>
      <vt:lpstr>Britannic Bold</vt:lpstr>
      <vt:lpstr>Calibri</vt:lpstr>
      <vt:lpstr>Impact</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r.rieser</dc:creator>
  <cp:lastModifiedBy>Richard Rieser</cp:lastModifiedBy>
  <cp:revision>12</cp:revision>
  <cp:lastPrinted>2023-09-21T13:19:44Z</cp:lastPrinted>
  <dcterms:created xsi:type="dcterms:W3CDTF">2003-06-29T00:40:13Z</dcterms:created>
  <dcterms:modified xsi:type="dcterms:W3CDTF">2023-09-25T12:13:08Z</dcterms:modified>
</cp:coreProperties>
</file>